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51"/>
  </p:notesMasterIdLst>
  <p:sldIdLst>
    <p:sldId id="257" r:id="rId2"/>
    <p:sldId id="301" r:id="rId3"/>
    <p:sldId id="302" r:id="rId4"/>
    <p:sldId id="299" r:id="rId5"/>
    <p:sldId id="300" r:id="rId6"/>
    <p:sldId id="258" r:id="rId7"/>
    <p:sldId id="303" r:id="rId8"/>
    <p:sldId id="260" r:id="rId9"/>
    <p:sldId id="261" r:id="rId10"/>
    <p:sldId id="274" r:id="rId11"/>
    <p:sldId id="262" r:id="rId12"/>
    <p:sldId id="275" r:id="rId13"/>
    <p:sldId id="263" r:id="rId14"/>
    <p:sldId id="276" r:id="rId15"/>
    <p:sldId id="264" r:id="rId16"/>
    <p:sldId id="277" r:id="rId17"/>
    <p:sldId id="293" r:id="rId18"/>
    <p:sldId id="294" r:id="rId19"/>
    <p:sldId id="295" r:id="rId20"/>
    <p:sldId id="278" r:id="rId21"/>
    <p:sldId id="296" r:id="rId22"/>
    <p:sldId id="297" r:id="rId23"/>
    <p:sldId id="279" r:id="rId24"/>
    <p:sldId id="269" r:id="rId25"/>
    <p:sldId id="304" r:id="rId26"/>
    <p:sldId id="271" r:id="rId27"/>
    <p:sldId id="287" r:id="rId28"/>
    <p:sldId id="288" r:id="rId29"/>
    <p:sldId id="289" r:id="rId30"/>
    <p:sldId id="290" r:id="rId31"/>
    <p:sldId id="291" r:id="rId32"/>
    <p:sldId id="292" r:id="rId33"/>
    <p:sldId id="306" r:id="rId34"/>
    <p:sldId id="305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27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 LAPTOp" initials="PL" lastIdx="1" clrIdx="0">
    <p:extLst>
      <p:ext uri="{19B8F6BF-5375-455C-9EA6-DF929625EA0E}">
        <p15:presenceInfo xmlns:p15="http://schemas.microsoft.com/office/powerpoint/2012/main" userId="PC LAPTO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4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31F0F-746F-4016-8AEF-3B63EF1286E9}" type="datetimeFigureOut">
              <a:rPr lang="en-PH" smtClean="0"/>
              <a:t>31/08/2023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4FDDF-57F0-4DCE-B622-8CE0E0C269D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626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4FDDF-57F0-4DCE-B622-8CE0E0C269DA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931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PAALALA: HYPERLINK PO ITO. PAKI-CLICK ANG BAWAT BILANG UPANG MAGPUNTA SA TALAKAY NITO.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4FDDF-57F0-4DCE-B622-8CE0E0C269DA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8880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PAALALA: HYPERLINK PO ITO. PAKI-CLICK ANG BAWAT BILANG UPANG MAGPUNTA SA TALAKAY NITO.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4FDDF-57F0-4DCE-B622-8CE0E0C269DA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931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PAALALA: HYPERLINK PO ITO. PAKI-CLICK ANG BAWAT BILANG UPANG MAGPUNTA SA TALAKAY NITO.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4FDDF-57F0-4DCE-B622-8CE0E0C269DA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460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PAALALA: HYPERLINK PO ITO. PAKI-CLICK ANG BAWAT BILANG UPANG MAGPUNTA SA TALAKAY NITO.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4FDDF-57F0-4DCE-B622-8CE0E0C269DA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607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PAALALA: HYPERLINK PO ITO. PAKI-CLICK ANG BAWAT BILANG UPANG MAGPUNTA SA TALAKAY NITO.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4FDDF-57F0-4DCE-B622-8CE0E0C269DA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3008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PAALALA: HYPERLINK PO ITO. PAKI-CLICK ANG BAWAT BILANG UPANG MAGPUNTA SA TALAKAY NITO.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4FDDF-57F0-4DCE-B622-8CE0E0C269DA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4580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PAALALA: HYPERLINK PO ITO. PAKI-CLICK ANG BAWAT BILANG UPANG MAGPUNTA SA TALAKAY NITO.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4FDDF-57F0-4DCE-B622-8CE0E0C269DA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054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6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9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0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8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3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4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2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82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8/31/2023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0122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2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1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3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286EC3A-1688-45A1-8C60-F2E456357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718" y="3303865"/>
            <a:ext cx="8933688" cy="2406895"/>
          </a:xfrm>
        </p:spPr>
        <p:txBody>
          <a:bodyPr>
            <a:normAutofit/>
          </a:bodyPr>
          <a:lstStyle/>
          <a:p>
            <a:r>
              <a:rPr lang="en-US" b="1" i="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Batayang</a:t>
            </a:r>
            <a:r>
              <a:rPr lang="en-US" b="1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b="1" i="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Kaalamang</a:t>
            </a:r>
            <a:r>
              <a:rPr lang="en-US" b="1" i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b="1" i="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Pangwika</a:t>
            </a:r>
            <a:endParaRPr lang="en-PH" i="0" dirty="0">
              <a:ln>
                <a:solidFill>
                  <a:schemeClr val="tx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15FF5E-A599-4643-9D87-2FA0F2B7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6305" y="2060852"/>
            <a:ext cx="8939784" cy="17539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PH" sz="4400" b="1" dirty="0">
                <a:solidFill>
                  <a:srgbClr val="FFFF00"/>
                </a:solidFill>
              </a:rPr>
              <a:t>KABANATA 1</a:t>
            </a:r>
          </a:p>
          <a:p>
            <a:pPr>
              <a:lnSpc>
                <a:spcPct val="100000"/>
              </a:lnSpc>
            </a:pPr>
            <a:r>
              <a:rPr lang="en-PH" sz="3600" b="1" dirty="0" err="1">
                <a:solidFill>
                  <a:srgbClr val="FFFF00"/>
                </a:solidFill>
              </a:rPr>
              <a:t>Modyul</a:t>
            </a:r>
            <a:r>
              <a:rPr lang="en-PH" sz="3600" b="1" dirty="0">
                <a:solidFill>
                  <a:srgbClr val="FFFF00"/>
                </a:solidFill>
              </a:rPr>
              <a:t> blg.02</a:t>
            </a:r>
          </a:p>
        </p:txBody>
      </p:sp>
    </p:spTree>
    <p:extLst>
      <p:ext uri="{BB962C8B-B14F-4D97-AF65-F5344CB8AC3E}">
        <p14:creationId xmlns:p14="http://schemas.microsoft.com/office/powerpoint/2010/main" val="9252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KATANGIAN NG WIKA</a:t>
            </a:r>
          </a:p>
        </p:txBody>
      </p:sp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xmlns="" id="{91FA37CA-1D2E-4F95-8C0B-AA8BA5E10B8D}"/>
              </a:ext>
            </a:extLst>
          </p:cNvPr>
          <p:cNvSpPr txBox="1"/>
          <p:nvPr/>
        </p:nvSpPr>
        <p:spPr>
          <a:xfrm>
            <a:off x="1122218" y="2150449"/>
            <a:ext cx="10280073" cy="3970318"/>
          </a:xfrm>
          <a:prstGeom prst="rect">
            <a:avLst/>
          </a:prstGeom>
          <a:solidFill>
            <a:srgbClr val="99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PH" sz="3600" b="1" dirty="0">
                <a:latin typeface="Berlin Sans FB" pitchFamily="34" charset="0"/>
              </a:rPr>
              <a:t>2. </a:t>
            </a:r>
            <a:r>
              <a:rPr lang="en-US" sz="3600" b="1" dirty="0">
                <a:latin typeface="Berlin Sans FB" pitchFamily="34" charset="0"/>
              </a:rPr>
              <a:t>Ang </a:t>
            </a:r>
            <a:r>
              <a:rPr lang="en-US" sz="3600" b="1" dirty="0" err="1">
                <a:latin typeface="Berlin Sans FB" pitchFamily="34" charset="0"/>
              </a:rPr>
              <a:t>wika</a:t>
            </a:r>
            <a:r>
              <a:rPr lang="en-US" sz="3600" b="1" dirty="0">
                <a:latin typeface="Berlin Sans FB" pitchFamily="34" charset="0"/>
              </a:rPr>
              <a:t> ay </a:t>
            </a:r>
            <a:r>
              <a:rPr lang="en-US" sz="3600" b="1" dirty="0" err="1">
                <a:latin typeface="Berlin Sans FB" pitchFamily="34" charset="0"/>
              </a:rPr>
              <a:t>sinasalitang</a:t>
            </a:r>
            <a:r>
              <a:rPr lang="en-US" sz="3600" b="1" dirty="0">
                <a:latin typeface="Berlin Sans FB" pitchFamily="34" charset="0"/>
              </a:rPr>
              <a:t> </a:t>
            </a:r>
            <a:r>
              <a:rPr lang="en-US" sz="3600" b="1" dirty="0" err="1">
                <a:latin typeface="Berlin Sans FB" pitchFamily="34" charset="0"/>
              </a:rPr>
              <a:t>tunog</a:t>
            </a:r>
            <a:r>
              <a:rPr lang="en-US" sz="3600" b="1" dirty="0" smtClean="0">
                <a:latin typeface="Berlin Sans FB" pitchFamily="34" charset="0"/>
              </a:rPr>
              <a:t>.</a:t>
            </a:r>
          </a:p>
          <a:p>
            <a:pPr marL="571500" lvl="0" indent="-571500" algn="just">
              <a:buFont typeface="Wingdings" pitchFamily="2" charset="2"/>
              <a:buChar char="Ø"/>
            </a:pPr>
            <a:r>
              <a:rPr lang="en-PH" sz="3600" i="1" dirty="0">
                <a:latin typeface="Berlin Sans FB" pitchFamily="34" charset="0"/>
              </a:rPr>
              <a:t>Ito ay </a:t>
            </a:r>
            <a:r>
              <a:rPr lang="en-PH" sz="3600" i="1" dirty="0" err="1">
                <a:latin typeface="Berlin Sans FB" pitchFamily="34" charset="0"/>
              </a:rPr>
              <a:t>sinasalita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na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galing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sa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magkakasunud-sunod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na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tunog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na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humuhugis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sa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paraan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mga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iba’t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ibang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kasangkapan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sa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pagsasalita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na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tinatawag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na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mga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bahagi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pagsasalita</a:t>
            </a:r>
            <a:r>
              <a:rPr lang="en-PH" sz="3600" i="1" dirty="0">
                <a:latin typeface="Berlin Sans FB" pitchFamily="34" charset="0"/>
              </a:rPr>
              <a:t> o speech organs.</a:t>
            </a:r>
          </a:p>
          <a:p>
            <a:pPr algn="just"/>
            <a:endParaRPr lang="en-US" sz="3600" b="1" i="1" dirty="0" smtClean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2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articulatory parts">
            <a:extLst>
              <a:ext uri="{FF2B5EF4-FFF2-40B4-BE49-F238E27FC236}">
                <a16:creationId xmlns:a16="http://schemas.microsoft.com/office/drawing/2014/main" xmlns="" id="{2AEC0C7D-F5FC-4F24-81DE-B795CB1E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824255"/>
            <a:ext cx="7286623" cy="53288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50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KATANGIAN NG WIKA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xmlns="" id="{E40069BC-CC6E-4048-9F9C-50FA3FA1318E}"/>
              </a:ext>
            </a:extLst>
          </p:cNvPr>
          <p:cNvSpPr txBox="1"/>
          <p:nvPr/>
        </p:nvSpPr>
        <p:spPr>
          <a:xfrm>
            <a:off x="1634836" y="2688055"/>
            <a:ext cx="9365674" cy="1938992"/>
          </a:xfrm>
          <a:prstGeom prst="rect">
            <a:avLst/>
          </a:prstGeom>
          <a:solidFill>
            <a:srgbClr val="99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PH" sz="4000" b="1" dirty="0">
                <a:latin typeface="Berlin Sans FB" pitchFamily="34" charset="0"/>
              </a:rPr>
              <a:t>3. </a:t>
            </a:r>
            <a:r>
              <a:rPr lang="en-US" sz="4000" b="1" dirty="0">
                <a:latin typeface="Berlin Sans FB" pitchFamily="34" charset="0"/>
              </a:rPr>
              <a:t>Ang </a:t>
            </a:r>
            <a:r>
              <a:rPr lang="en-US" sz="4000" b="1" dirty="0" err="1">
                <a:latin typeface="Berlin Sans FB" pitchFamily="34" charset="0"/>
              </a:rPr>
              <a:t>wika</a:t>
            </a:r>
            <a:r>
              <a:rPr lang="en-US" sz="4000" b="1" dirty="0">
                <a:latin typeface="Berlin Sans FB" pitchFamily="34" charset="0"/>
              </a:rPr>
              <a:t> ay </a:t>
            </a:r>
            <a:r>
              <a:rPr lang="en-US" sz="4000" b="1" dirty="0" err="1">
                <a:latin typeface="Berlin Sans FB" pitchFamily="34" charset="0"/>
              </a:rPr>
              <a:t>arbitraryo</a:t>
            </a:r>
            <a:r>
              <a:rPr lang="en-US" sz="4000" b="1" dirty="0" smtClean="0">
                <a:latin typeface="Berlin Sans FB" pitchFamily="34" charset="0"/>
              </a:rPr>
              <a:t>.</a:t>
            </a:r>
          </a:p>
          <a:p>
            <a:pPr marL="571500" lvl="0" indent="-571500" algn="just">
              <a:buFont typeface="Wingdings" pitchFamily="2" charset="2"/>
              <a:buChar char="Ø"/>
            </a:pPr>
            <a:r>
              <a:rPr lang="en-PH" sz="4000" i="1" dirty="0" err="1">
                <a:latin typeface="Berlin Sans FB" pitchFamily="34" charset="0"/>
              </a:rPr>
              <a:t>Ang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wika</a:t>
            </a:r>
            <a:r>
              <a:rPr lang="en-PH" sz="4000" i="1" dirty="0">
                <a:latin typeface="Berlin Sans FB" pitchFamily="34" charset="0"/>
              </a:rPr>
              <a:t> ay </a:t>
            </a:r>
            <a:r>
              <a:rPr lang="en-PH" sz="4000" i="1" dirty="0" err="1">
                <a:latin typeface="Berlin Sans FB" pitchFamily="34" charset="0"/>
              </a:rPr>
              <a:t>napagkakasunduan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mga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tao</a:t>
            </a:r>
            <a:r>
              <a:rPr lang="en-PH" sz="4000" i="1" dirty="0">
                <a:latin typeface="Berlin Sans FB" pitchFamily="34" charset="0"/>
              </a:rPr>
              <a:t> o </a:t>
            </a:r>
            <a:r>
              <a:rPr lang="en-PH" sz="4000" i="1" dirty="0" err="1">
                <a:latin typeface="Berlin Sans FB" pitchFamily="34" charset="0"/>
              </a:rPr>
              <a:t>pangkat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gumagamit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nito</a:t>
            </a:r>
            <a:r>
              <a:rPr lang="en-PH" sz="4000" i="1" dirty="0" smtClean="0">
                <a:latin typeface="Berlin Sans FB" pitchFamily="34" charset="0"/>
              </a:rPr>
              <a:t>.</a:t>
            </a:r>
            <a:endParaRPr lang="en-PH" sz="4000" i="1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30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xmlns="" id="{8004B9C7-59F2-4B49-9C27-42F226565E69}"/>
              </a:ext>
            </a:extLst>
          </p:cNvPr>
          <p:cNvSpPr/>
          <p:nvPr/>
        </p:nvSpPr>
        <p:spPr>
          <a:xfrm>
            <a:off x="3155119" y="435952"/>
            <a:ext cx="5048250" cy="1143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Tagalog- </a:t>
            </a:r>
            <a:r>
              <a:rPr lang="en-US" sz="4400" dirty="0" err="1"/>
              <a:t>Bigas</a:t>
            </a:r>
            <a:endParaRPr lang="en-US" sz="3200" dirty="0"/>
          </a:p>
        </p:txBody>
      </p:sp>
      <p:sp>
        <p:nvSpPr>
          <p:cNvPr id="3" name="Rounded Rectangle 6">
            <a:extLst>
              <a:ext uri="{FF2B5EF4-FFF2-40B4-BE49-F238E27FC236}">
                <a16:creationId xmlns:a16="http://schemas.microsoft.com/office/drawing/2014/main" xmlns="" id="{30BA6F32-A018-40EC-9E8B-428CA257973C}"/>
              </a:ext>
            </a:extLst>
          </p:cNvPr>
          <p:cNvSpPr/>
          <p:nvPr/>
        </p:nvSpPr>
        <p:spPr>
          <a:xfrm>
            <a:off x="3155119" y="2083777"/>
            <a:ext cx="5048250" cy="11430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Kastila</a:t>
            </a:r>
            <a:r>
              <a:rPr lang="en-US" sz="4400" dirty="0"/>
              <a:t> - </a:t>
            </a:r>
            <a:r>
              <a:rPr lang="en-US" sz="4400" dirty="0" err="1"/>
              <a:t>Aroz</a:t>
            </a:r>
            <a:endParaRPr lang="en-US" sz="3200" dirty="0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xmlns="" id="{3A2D53E9-32C4-4D89-A14E-27A9ABA7C533}"/>
              </a:ext>
            </a:extLst>
          </p:cNvPr>
          <p:cNvSpPr/>
          <p:nvPr/>
        </p:nvSpPr>
        <p:spPr>
          <a:xfrm>
            <a:off x="3155119" y="3741127"/>
            <a:ext cx="5048250" cy="1143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Cebuano - </a:t>
            </a:r>
            <a:r>
              <a:rPr lang="en-US" sz="4800" dirty="0" err="1"/>
              <a:t>Bugas</a:t>
            </a:r>
            <a:r>
              <a:rPr lang="en-US" sz="4800" dirty="0"/>
              <a:t> </a:t>
            </a:r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xmlns="" id="{3A2A8F8C-F2DC-4C6B-9CAD-BDDBEBCD48AD}"/>
              </a:ext>
            </a:extLst>
          </p:cNvPr>
          <p:cNvSpPr/>
          <p:nvPr/>
        </p:nvSpPr>
        <p:spPr>
          <a:xfrm>
            <a:off x="3155119" y="5341327"/>
            <a:ext cx="5048250" cy="1143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Ingles- Rice</a:t>
            </a:r>
          </a:p>
        </p:txBody>
      </p:sp>
    </p:spTree>
    <p:extLst>
      <p:ext uri="{BB962C8B-B14F-4D97-AF65-F5344CB8AC3E}">
        <p14:creationId xmlns:p14="http://schemas.microsoft.com/office/powerpoint/2010/main" val="35770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KATANGIAN NG WIKA</a:t>
            </a:r>
          </a:p>
        </p:txBody>
      </p:sp>
      <p:sp>
        <p:nvSpPr>
          <p:cNvPr id="18" name="TextBox 17">
            <a:hlinkClick r:id="rId3" action="ppaction://hlinksldjump"/>
            <a:extLst>
              <a:ext uri="{FF2B5EF4-FFF2-40B4-BE49-F238E27FC236}">
                <a16:creationId xmlns:a16="http://schemas.microsoft.com/office/drawing/2014/main" xmlns="" id="{81F78A16-2C96-4DBE-8C38-827CC9CE38EA}"/>
              </a:ext>
            </a:extLst>
          </p:cNvPr>
          <p:cNvSpPr txBox="1"/>
          <p:nvPr/>
        </p:nvSpPr>
        <p:spPr>
          <a:xfrm>
            <a:off x="1814946" y="2091219"/>
            <a:ext cx="8340436" cy="3170099"/>
          </a:xfrm>
          <a:prstGeom prst="rect">
            <a:avLst/>
          </a:prstGeom>
          <a:solidFill>
            <a:srgbClr val="99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PH" sz="4000" b="1" dirty="0">
                <a:latin typeface="Berlin Sans FB" pitchFamily="34" charset="0"/>
              </a:rPr>
              <a:t>4. </a:t>
            </a:r>
            <a:r>
              <a:rPr lang="en-US" sz="4000" b="1" dirty="0">
                <a:latin typeface="Berlin Sans FB" pitchFamily="34" charset="0"/>
              </a:rPr>
              <a:t>Ang </a:t>
            </a:r>
            <a:r>
              <a:rPr lang="en-US" sz="4000" b="1" dirty="0" err="1">
                <a:latin typeface="Berlin Sans FB" pitchFamily="34" charset="0"/>
              </a:rPr>
              <a:t>wika</a:t>
            </a:r>
            <a:r>
              <a:rPr lang="en-US" sz="4000" b="1" dirty="0">
                <a:latin typeface="Berlin Sans FB" pitchFamily="34" charset="0"/>
              </a:rPr>
              <a:t> ay </a:t>
            </a:r>
            <a:r>
              <a:rPr lang="en-US" sz="4000" b="1" dirty="0" err="1">
                <a:latin typeface="Berlin Sans FB" pitchFamily="34" charset="0"/>
              </a:rPr>
              <a:t>pantao</a:t>
            </a:r>
            <a:r>
              <a:rPr lang="en-US" sz="4000" b="1" dirty="0" smtClean="0">
                <a:latin typeface="Berlin Sans FB" pitchFamily="34" charset="0"/>
              </a:rPr>
              <a:t>.</a:t>
            </a:r>
          </a:p>
          <a:p>
            <a:pPr marL="571500" lvl="0" indent="-571500" algn="just">
              <a:buFont typeface="Wingdings" pitchFamily="2" charset="2"/>
              <a:buChar char="Ø"/>
            </a:pPr>
            <a:r>
              <a:rPr lang="en-PH" sz="4000" i="1" dirty="0" err="1">
                <a:latin typeface="Berlin Sans FB" pitchFamily="34" charset="0"/>
              </a:rPr>
              <a:t>Ang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wika</a:t>
            </a:r>
            <a:r>
              <a:rPr lang="en-PH" sz="4000" i="1" dirty="0">
                <a:latin typeface="Berlin Sans FB" pitchFamily="34" charset="0"/>
              </a:rPr>
              <a:t> ay </a:t>
            </a:r>
            <a:r>
              <a:rPr lang="en-PH" sz="4000" i="1" dirty="0" err="1">
                <a:latin typeface="Berlin Sans FB" pitchFamily="34" charset="0"/>
              </a:rPr>
              <a:t>isang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eksklusibong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pag-aari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mga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tao</a:t>
            </a:r>
            <a:r>
              <a:rPr lang="en-PH" sz="4000" i="1" dirty="0">
                <a:latin typeface="Berlin Sans FB" pitchFamily="34" charset="0"/>
              </a:rPr>
              <a:t>. </a:t>
            </a:r>
            <a:r>
              <a:rPr lang="en-PH" sz="4000" i="1" dirty="0" err="1">
                <a:latin typeface="Berlin Sans FB" pitchFamily="34" charset="0"/>
              </a:rPr>
              <a:t>Sila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ang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mismong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lumikha</a:t>
            </a:r>
            <a:r>
              <a:rPr lang="en-PH" sz="4000" i="1" dirty="0">
                <a:latin typeface="Berlin Sans FB" pitchFamily="34" charset="0"/>
              </a:rPr>
              <a:t> at </a:t>
            </a:r>
            <a:r>
              <a:rPr lang="en-PH" sz="4000" i="1" dirty="0" err="1">
                <a:latin typeface="Berlin Sans FB" pitchFamily="34" charset="0"/>
              </a:rPr>
              <a:t>sila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rin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ang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gumagamit</a:t>
            </a:r>
            <a:r>
              <a:rPr lang="en-PH" sz="4000" i="1" dirty="0">
                <a:latin typeface="Berlin Sans FB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439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xmlns="" id="{CE43849E-DC3D-4F73-8B39-E93E0753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" y="590550"/>
            <a:ext cx="4130675" cy="275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1">
            <a:extLst>
              <a:ext uri="{FF2B5EF4-FFF2-40B4-BE49-F238E27FC236}">
                <a16:creationId xmlns:a16="http://schemas.microsoft.com/office/drawing/2014/main" xmlns="" id="{8CF89EE6-F8ED-483D-8962-87F13563CBEE}"/>
              </a:ext>
            </a:extLst>
          </p:cNvPr>
          <p:cNvSpPr/>
          <p:nvPr/>
        </p:nvSpPr>
        <p:spPr>
          <a:xfrm>
            <a:off x="3486785" y="171450"/>
            <a:ext cx="3981450" cy="1381125"/>
          </a:xfrm>
          <a:prstGeom prst="wedgeEllipseCallout">
            <a:avLst>
              <a:gd name="adj1" fmla="val -42603"/>
              <a:gd name="adj2" fmla="val 10456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Aw. . Aw . . Aw . .</a:t>
            </a:r>
          </a:p>
        </p:txBody>
      </p:sp>
      <p:pic>
        <p:nvPicPr>
          <p:cNvPr id="4" name="Picture 4" descr="Image result for pusa">
            <a:extLst>
              <a:ext uri="{FF2B5EF4-FFF2-40B4-BE49-F238E27FC236}">
                <a16:creationId xmlns:a16="http://schemas.microsoft.com/office/drawing/2014/main" xmlns="" id="{675AD091-DF80-4B90-A7AD-114BAB469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" y="3679825"/>
            <a:ext cx="30353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7">
            <a:extLst>
              <a:ext uri="{FF2B5EF4-FFF2-40B4-BE49-F238E27FC236}">
                <a16:creationId xmlns:a16="http://schemas.microsoft.com/office/drawing/2014/main" xmlns="" id="{91AB513F-D2CC-4A04-B93D-032D95587312}"/>
              </a:ext>
            </a:extLst>
          </p:cNvPr>
          <p:cNvSpPr/>
          <p:nvPr/>
        </p:nvSpPr>
        <p:spPr>
          <a:xfrm>
            <a:off x="3334385" y="3264116"/>
            <a:ext cx="3981450" cy="1381125"/>
          </a:xfrm>
          <a:prstGeom prst="wedgeEllipseCallout">
            <a:avLst>
              <a:gd name="adj1" fmla="val -42603"/>
              <a:gd name="adj2" fmla="val 10456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Meow. . .meow . .</a:t>
            </a:r>
          </a:p>
        </p:txBody>
      </p:sp>
      <p:pic>
        <p:nvPicPr>
          <p:cNvPr id="6" name="Picture 6" descr="Image result for kalabaw">
            <a:extLst>
              <a:ext uri="{FF2B5EF4-FFF2-40B4-BE49-F238E27FC236}">
                <a16:creationId xmlns:a16="http://schemas.microsoft.com/office/drawing/2014/main" xmlns="" id="{8B94E544-A4AC-4F6B-AE1B-3EF59F853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385" y="3054350"/>
            <a:ext cx="4379912" cy="268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9">
            <a:extLst>
              <a:ext uri="{FF2B5EF4-FFF2-40B4-BE49-F238E27FC236}">
                <a16:creationId xmlns:a16="http://schemas.microsoft.com/office/drawing/2014/main" xmlns="" id="{270E3086-428B-4041-BA8D-83FF660DD141}"/>
              </a:ext>
            </a:extLst>
          </p:cNvPr>
          <p:cNvSpPr/>
          <p:nvPr/>
        </p:nvSpPr>
        <p:spPr>
          <a:xfrm>
            <a:off x="7597616" y="1221726"/>
            <a:ext cx="3981450" cy="1381125"/>
          </a:xfrm>
          <a:prstGeom prst="wedgeEllipseCallout">
            <a:avLst>
              <a:gd name="adj1" fmla="val 2852"/>
              <a:gd name="adj2" fmla="val 9767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Mooh</a:t>
            </a:r>
            <a:r>
              <a:rPr lang="en-US" sz="2800" dirty="0"/>
              <a:t>. .</a:t>
            </a:r>
            <a:r>
              <a:rPr lang="en-US" sz="2800" dirty="0" err="1"/>
              <a:t>Mooh</a:t>
            </a:r>
            <a:r>
              <a:rPr lang="en-US" sz="2800" dirty="0"/>
              <a:t>. .</a:t>
            </a:r>
          </a:p>
        </p:txBody>
      </p:sp>
    </p:spTree>
    <p:extLst>
      <p:ext uri="{BB962C8B-B14F-4D97-AF65-F5344CB8AC3E}">
        <p14:creationId xmlns:p14="http://schemas.microsoft.com/office/powerpoint/2010/main" val="271496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KATANGIAN NG WIKA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xmlns="" id="{5720A3BE-72A7-475D-B7FB-60858B0B6E66}"/>
              </a:ext>
            </a:extLst>
          </p:cNvPr>
          <p:cNvSpPr txBox="1"/>
          <p:nvPr/>
        </p:nvSpPr>
        <p:spPr>
          <a:xfrm>
            <a:off x="1589809" y="2595921"/>
            <a:ext cx="9355282" cy="3170099"/>
          </a:xfrm>
          <a:prstGeom prst="rect">
            <a:avLst/>
          </a:prstGeom>
          <a:solidFill>
            <a:srgbClr val="99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sz="4000" b="1" dirty="0">
                <a:latin typeface="Berlin Sans FB" pitchFamily="34" charset="0"/>
              </a:rPr>
              <a:t>5. </a:t>
            </a:r>
            <a:r>
              <a:rPr lang="en-US" sz="4000" b="1" dirty="0">
                <a:latin typeface="Berlin Sans FB" pitchFamily="34" charset="0"/>
              </a:rPr>
              <a:t>Ang </a:t>
            </a:r>
            <a:r>
              <a:rPr lang="en-US" sz="4000" b="1" dirty="0" err="1">
                <a:latin typeface="Berlin Sans FB" pitchFamily="34" charset="0"/>
              </a:rPr>
              <a:t>wika</a:t>
            </a:r>
            <a:r>
              <a:rPr lang="en-US" sz="4000" b="1" dirty="0">
                <a:latin typeface="Berlin Sans FB" pitchFamily="34" charset="0"/>
              </a:rPr>
              <a:t> ay </a:t>
            </a:r>
            <a:r>
              <a:rPr lang="en-US" sz="4000" b="1" dirty="0" err="1">
                <a:latin typeface="Berlin Sans FB" pitchFamily="34" charset="0"/>
              </a:rPr>
              <a:t>kaugnay</a:t>
            </a:r>
            <a:r>
              <a:rPr lang="en-US" sz="4000" b="1" dirty="0">
                <a:latin typeface="Berlin Sans FB" pitchFamily="34" charset="0"/>
              </a:rPr>
              <a:t> ng </a:t>
            </a:r>
            <a:r>
              <a:rPr lang="en-US" sz="4000" b="1" dirty="0" err="1">
                <a:latin typeface="Berlin Sans FB" pitchFamily="34" charset="0"/>
              </a:rPr>
              <a:t>kultura</a:t>
            </a:r>
            <a:r>
              <a:rPr lang="en-US" sz="4000" b="1" dirty="0">
                <a:latin typeface="Berlin Sans FB" pitchFamily="34" charset="0"/>
              </a:rPr>
              <a:t>. </a:t>
            </a:r>
            <a:endParaRPr lang="en-US" sz="4000" b="1" dirty="0" smtClean="0">
              <a:latin typeface="Berlin Sans FB" pitchFamily="34" charset="0"/>
            </a:endParaRPr>
          </a:p>
          <a:p>
            <a:pPr marL="571500" lvl="0" indent="-571500" algn="just">
              <a:buFont typeface="Wingdings" pitchFamily="2" charset="2"/>
              <a:buChar char="Ø"/>
            </a:pPr>
            <a:r>
              <a:rPr lang="en-PH" sz="4000" i="1" dirty="0" err="1">
                <a:latin typeface="Berlin Sans FB" pitchFamily="34" charset="0"/>
              </a:rPr>
              <a:t>Dahil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sa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pagkakaiba-iba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mga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kultura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mga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bansa</a:t>
            </a:r>
            <a:r>
              <a:rPr lang="en-PH" sz="4000" i="1" dirty="0">
                <a:latin typeface="Berlin Sans FB" pitchFamily="34" charset="0"/>
              </a:rPr>
              <a:t> at </a:t>
            </a:r>
            <a:r>
              <a:rPr lang="en-PH" sz="4000" i="1" dirty="0" err="1">
                <a:latin typeface="Berlin Sans FB" pitchFamily="34" charset="0"/>
              </a:rPr>
              <a:t>mga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pangkat</a:t>
            </a:r>
            <a:r>
              <a:rPr lang="en-PH" sz="4000" i="1" dirty="0">
                <a:latin typeface="Berlin Sans FB" pitchFamily="34" charset="0"/>
              </a:rPr>
              <a:t>, </a:t>
            </a:r>
            <a:r>
              <a:rPr lang="en-PH" sz="4000" i="1" dirty="0" err="1">
                <a:latin typeface="Berlin Sans FB" pitchFamily="34" charset="0"/>
              </a:rPr>
              <a:t>nagdudulot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tuloy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ito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pagkakaiba-iba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mga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wika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sa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daigdig</a:t>
            </a:r>
            <a:r>
              <a:rPr lang="en-PH" sz="4000" i="1" dirty="0" smtClean="0">
                <a:latin typeface="Berlin Sans FB" pitchFamily="34" charset="0"/>
              </a:rPr>
              <a:t>.</a:t>
            </a:r>
            <a:endParaRPr lang="en-PH" sz="4000" i="1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6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79319" y="758857"/>
            <a:ext cx="9486900" cy="5535926"/>
          </a:xfrm>
          <a:prstGeom prst="rect">
            <a:avLst/>
          </a:prstGeom>
          <a:solidFill>
            <a:schemeClr val="lt1">
              <a:alpha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tabLst>
                <a:tab pos="1143000" algn="l"/>
              </a:tabLst>
            </a:pPr>
            <a:endParaRPr lang="en-US" sz="3600" b="1" dirty="0">
              <a:ln w="13462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" panose="020E0602020502020306" pitchFamily="34" charset="0"/>
            </a:endParaRPr>
          </a:p>
          <a:p>
            <a:pPr algn="just">
              <a:tabLst>
                <a:tab pos="1143000" algn="l"/>
              </a:tabLst>
            </a:pPr>
            <a:r>
              <a:rPr lang="en-US" sz="36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RICE SA AMERIKANO</a:t>
            </a:r>
          </a:p>
          <a:p>
            <a:pPr marL="457200" indent="-457200" algn="just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Rice, Old o Cold Rice, Fried Rice, Burnt Rice</a:t>
            </a:r>
          </a:p>
          <a:p>
            <a:pPr algn="just">
              <a:tabLst>
                <a:tab pos="1143000" algn="l"/>
              </a:tabLst>
            </a:pPr>
            <a:endParaRPr lang="en-US" sz="3600" b="1" dirty="0">
              <a:ln w="13462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" panose="020E0602020502020306" pitchFamily="34" charset="0"/>
            </a:endParaRPr>
          </a:p>
          <a:p>
            <a:pPr algn="just">
              <a:tabLst>
                <a:tab pos="1143000" algn="l"/>
              </a:tabLst>
            </a:pPr>
            <a:r>
              <a:rPr lang="en-US" sz="36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RICE SA TAGALOG</a:t>
            </a:r>
          </a:p>
          <a:p>
            <a:pPr marL="457200" indent="-457200" algn="just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 err="1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Palay</a:t>
            </a:r>
            <a:r>
              <a:rPr lang="en-US" sz="3600" dirty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bigas</a:t>
            </a:r>
            <a:r>
              <a:rPr lang="en-US" sz="3600" dirty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kanin</a:t>
            </a:r>
            <a:r>
              <a:rPr lang="en-US" sz="3600" dirty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tutong</a:t>
            </a:r>
            <a:r>
              <a:rPr lang="en-US" sz="3600" dirty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bahaw</a:t>
            </a:r>
            <a:r>
              <a:rPr lang="en-US" sz="3600" dirty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sinangag</a:t>
            </a:r>
            <a:endParaRPr lang="en-US" sz="3600" dirty="0">
              <a:solidFill>
                <a:sysClr val="windowText" lastClr="000000"/>
              </a:solidFill>
              <a:latin typeface="Berlin Sans FB" panose="020E0602020502020306" pitchFamily="34" charset="0"/>
            </a:endParaRPr>
          </a:p>
          <a:p>
            <a:pPr algn="just">
              <a:tabLst>
                <a:tab pos="1143000" algn="l"/>
              </a:tabLst>
            </a:pPr>
            <a:endParaRPr lang="en-US" sz="36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just">
              <a:tabLst>
                <a:tab pos="1143000" algn="l"/>
              </a:tabLst>
            </a:pPr>
            <a:r>
              <a:rPr lang="en-US" sz="3600" b="1" dirty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RICE SA ILOKO</a:t>
            </a:r>
          </a:p>
          <a:p>
            <a:pPr marL="457200" indent="-457200" algn="just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Pagay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(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Palay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), 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irik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(may 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ipa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 pa), 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bagas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(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bigas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), 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innapoy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(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kanin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), 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ittep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(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tutong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), 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kilabban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(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kaning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 err="1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lamig</a:t>
            </a:r>
            <a:r>
              <a:rPr lang="en-US" sz="3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)</a:t>
            </a:r>
            <a:endParaRPr lang="en-US" sz="3600" dirty="0">
              <a:solidFill>
                <a:sysClr val="windowText" lastClr="000000"/>
              </a:solidFill>
              <a:latin typeface="Berlin Sans FB" panose="020E0602020502020306" pitchFamily="34" charset="0"/>
            </a:endParaRPr>
          </a:p>
          <a:p>
            <a:pPr algn="just">
              <a:tabLst>
                <a:tab pos="1143000" algn="l"/>
              </a:tabLst>
            </a:pPr>
            <a:endParaRPr lang="en-US" sz="3600" dirty="0">
              <a:solidFill>
                <a:sysClr val="windowText" lastClr="000000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41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09082" y="853440"/>
            <a:ext cx="9486900" cy="5220653"/>
          </a:xfrm>
          <a:prstGeom prst="rect">
            <a:avLst/>
          </a:prstGeom>
          <a:solidFill>
            <a:schemeClr val="lt1">
              <a:alpha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tabLst>
                <a:tab pos="1143000" algn="l"/>
              </a:tabLst>
            </a:pPr>
            <a:r>
              <a:rPr lang="en-US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ICE FORMATIONS SA INGLES</a:t>
            </a:r>
          </a:p>
          <a:p>
            <a:pPr marL="571500" indent="-571500" algn="just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Glacier</a:t>
            </a:r>
          </a:p>
          <a:p>
            <a:pPr marL="571500" indent="-571500" algn="just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Icebergs</a:t>
            </a:r>
          </a:p>
          <a:p>
            <a:pPr marL="571500" indent="-571500" algn="just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Frost</a:t>
            </a:r>
          </a:p>
          <a:p>
            <a:pPr marL="571500" indent="-571500" algn="just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Hailstorm</a:t>
            </a:r>
          </a:p>
          <a:p>
            <a:pPr algn="just">
              <a:tabLst>
                <a:tab pos="1143000" algn="l"/>
              </a:tabLst>
            </a:pPr>
            <a:endParaRPr lang="en-US" sz="36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pPr algn="just">
              <a:tabLst>
                <a:tab pos="1143000" algn="l"/>
              </a:tabLst>
            </a:pPr>
            <a:r>
              <a:rPr lang="en-US" sz="36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SA FILIPINO</a:t>
            </a:r>
          </a:p>
          <a:p>
            <a:pPr marL="571500" indent="-571500" algn="just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Yelo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?</a:t>
            </a:r>
          </a:p>
          <a:p>
            <a:pPr marL="571500" indent="-571500" algn="just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Niyebe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71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27356" y="1515974"/>
            <a:ext cx="10289284" cy="3696106"/>
          </a:xfrm>
          <a:prstGeom prst="rect">
            <a:avLst/>
          </a:prstGeom>
          <a:solidFill>
            <a:schemeClr val="lt1">
              <a:alpha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tabLst>
                <a:tab pos="1143000" algn="l"/>
              </a:tabLst>
            </a:pPr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Berlin Sans FB" panose="020E0602020502020306" pitchFamily="34" charset="0"/>
              </a:rPr>
              <a:t>UGNAYANG PAMPAMILYA</a:t>
            </a:r>
          </a:p>
          <a:p>
            <a:pPr marL="571500" indent="-571500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Nanay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Tatay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, Ate,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Kuya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>
                <a:solidFill>
                  <a:srgbClr val="0070C0"/>
                </a:solidFill>
                <a:latin typeface="Berlin Sans FB" panose="020E0602020502020306" pitchFamily="34" charset="0"/>
              </a:rPr>
              <a:t>(Tagalog)</a:t>
            </a:r>
          </a:p>
          <a:p>
            <a:pPr marL="571500" indent="-571500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Nanang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Tatang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Manang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Manong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Ading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 </a:t>
            </a:r>
            <a:r>
              <a:rPr lang="en-US" sz="3600" dirty="0">
                <a:solidFill>
                  <a:srgbClr val="0070C0"/>
                </a:solidFill>
                <a:latin typeface="Berlin Sans FB" panose="020E0602020502020306" pitchFamily="34" charset="0"/>
              </a:rPr>
              <a:t>(</a:t>
            </a:r>
            <a:r>
              <a:rPr lang="en-US" sz="3600" dirty="0" err="1">
                <a:solidFill>
                  <a:srgbClr val="0070C0"/>
                </a:solidFill>
                <a:latin typeface="Berlin Sans FB" panose="020E0602020502020306" pitchFamily="34" charset="0"/>
              </a:rPr>
              <a:t>Iloko</a:t>
            </a:r>
            <a:r>
              <a:rPr lang="en-US" sz="3600" dirty="0">
                <a:solidFill>
                  <a:srgbClr val="0070C0"/>
                </a:solidFill>
                <a:latin typeface="Berlin Sans FB" panose="020E0602020502020306" pitchFamily="34" charset="0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  <a:tabLst>
                <a:tab pos="1143000" algn="l"/>
              </a:tabLst>
            </a:pP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Eomeoni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/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Eomma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Abeoji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/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Appa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Noona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/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Unnie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Hyung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/</a:t>
            </a:r>
            <a:r>
              <a:rPr lang="en-US" sz="3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Oppa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0"/>
              </a:rPr>
              <a:t>, </a:t>
            </a:r>
            <a:r>
              <a:rPr lang="en-US" sz="3600" dirty="0">
                <a:solidFill>
                  <a:srgbClr val="0070C0"/>
                </a:solidFill>
                <a:latin typeface="Berlin Sans FB" panose="020E0602020502020306" pitchFamily="34" charset="0"/>
              </a:rPr>
              <a:t>(Korean)</a:t>
            </a:r>
          </a:p>
        </p:txBody>
      </p:sp>
    </p:spTree>
    <p:extLst>
      <p:ext uri="{BB962C8B-B14F-4D97-AF65-F5344CB8AC3E}">
        <p14:creationId xmlns:p14="http://schemas.microsoft.com/office/powerpoint/2010/main" val="232882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45" y="1515218"/>
            <a:ext cx="7036830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US" sz="5400" b="1" i="0" dirty="0" smtClean="0">
                <a:latin typeface="Berlin Sans FB" pitchFamily="34" charset="0"/>
              </a:rPr>
              <a:t>PAKSA:</a:t>
            </a:r>
            <a:endParaRPr lang="en-PH" sz="5400" b="1" i="0" dirty="0">
              <a:latin typeface="Berlin Sans FB" pitchFamily="34" charset="0"/>
            </a:endParaRPr>
          </a:p>
        </p:txBody>
      </p:sp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xmlns="" id="{91FA37CA-1D2E-4F95-8C0B-AA8BA5E10B8D}"/>
              </a:ext>
            </a:extLst>
          </p:cNvPr>
          <p:cNvSpPr txBox="1"/>
          <p:nvPr/>
        </p:nvSpPr>
        <p:spPr>
          <a:xfrm>
            <a:off x="1122217" y="2607649"/>
            <a:ext cx="10280073" cy="2862322"/>
          </a:xfrm>
          <a:prstGeom prst="rect">
            <a:avLst/>
          </a:prstGeom>
          <a:solidFill>
            <a:srgbClr val="99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erlin Sans FB" pitchFamily="34" charset="0"/>
              </a:rPr>
              <a:t>1.3 </a:t>
            </a:r>
            <a:r>
              <a:rPr lang="en-US" sz="3600" b="1" dirty="0" err="1">
                <a:latin typeface="Berlin Sans FB" pitchFamily="34" charset="0"/>
              </a:rPr>
              <a:t>Batayang</a:t>
            </a:r>
            <a:r>
              <a:rPr lang="en-US" sz="3600" b="1" dirty="0">
                <a:latin typeface="Berlin Sans FB" pitchFamily="34" charset="0"/>
              </a:rPr>
              <a:t> </a:t>
            </a:r>
            <a:r>
              <a:rPr lang="en-US" sz="3600" b="1" dirty="0" err="1">
                <a:latin typeface="Berlin Sans FB" pitchFamily="34" charset="0"/>
              </a:rPr>
              <a:t>Kaalamang</a:t>
            </a:r>
            <a:r>
              <a:rPr lang="en-US" sz="3600" b="1" dirty="0">
                <a:latin typeface="Berlin Sans FB" pitchFamily="34" charset="0"/>
              </a:rPr>
              <a:t> </a:t>
            </a:r>
            <a:r>
              <a:rPr lang="en-US" sz="3600" b="1" dirty="0" err="1">
                <a:latin typeface="Berlin Sans FB" pitchFamily="34" charset="0"/>
              </a:rPr>
              <a:t>Pangwika</a:t>
            </a:r>
            <a:endParaRPr lang="en-PH" sz="3600" dirty="0">
              <a:latin typeface="Berlin Sans FB" pitchFamily="34" charset="0"/>
            </a:endParaRPr>
          </a:p>
          <a:p>
            <a:r>
              <a:rPr lang="en-US" sz="3600" dirty="0" smtClean="0">
                <a:latin typeface="Berlin Sans FB" pitchFamily="34" charset="0"/>
              </a:rPr>
              <a:t>	1.3.1 </a:t>
            </a:r>
            <a:r>
              <a:rPr lang="en-US" sz="3600" dirty="0" err="1">
                <a:latin typeface="Berlin Sans FB" pitchFamily="34" charset="0"/>
              </a:rPr>
              <a:t>Depinisyon</a:t>
            </a:r>
            <a:r>
              <a:rPr lang="en-US" sz="3600" dirty="0">
                <a:latin typeface="Berlin Sans FB" pitchFamily="34" charset="0"/>
              </a:rPr>
              <a:t> </a:t>
            </a:r>
            <a:r>
              <a:rPr lang="en-US" sz="3600" dirty="0" err="1">
                <a:latin typeface="Berlin Sans FB" pitchFamily="34" charset="0"/>
              </a:rPr>
              <a:t>ng</a:t>
            </a:r>
            <a:r>
              <a:rPr lang="en-US" sz="3600" dirty="0">
                <a:latin typeface="Berlin Sans FB" pitchFamily="34" charset="0"/>
              </a:rPr>
              <a:t> </a:t>
            </a:r>
            <a:r>
              <a:rPr lang="en-US" sz="3600" dirty="0" err="1">
                <a:latin typeface="Berlin Sans FB" pitchFamily="34" charset="0"/>
              </a:rPr>
              <a:t>Wika</a:t>
            </a:r>
            <a:endParaRPr lang="en-PH" sz="3600" dirty="0">
              <a:latin typeface="Berlin Sans FB" pitchFamily="34" charset="0"/>
            </a:endParaRPr>
          </a:p>
          <a:p>
            <a:r>
              <a:rPr lang="en-US" sz="3600" dirty="0" smtClean="0">
                <a:latin typeface="Berlin Sans FB" pitchFamily="34" charset="0"/>
              </a:rPr>
              <a:t>	1.3.2 </a:t>
            </a:r>
            <a:r>
              <a:rPr lang="en-US" sz="3600" dirty="0" err="1">
                <a:latin typeface="Berlin Sans FB" pitchFamily="34" charset="0"/>
              </a:rPr>
              <a:t>Katangian</a:t>
            </a:r>
            <a:r>
              <a:rPr lang="en-US" sz="3600" dirty="0">
                <a:latin typeface="Berlin Sans FB" pitchFamily="34" charset="0"/>
              </a:rPr>
              <a:t> </a:t>
            </a:r>
            <a:r>
              <a:rPr lang="en-US" sz="3600" dirty="0" err="1">
                <a:latin typeface="Berlin Sans FB" pitchFamily="34" charset="0"/>
              </a:rPr>
              <a:t>ng</a:t>
            </a:r>
            <a:r>
              <a:rPr lang="en-US" sz="3600" dirty="0">
                <a:latin typeface="Berlin Sans FB" pitchFamily="34" charset="0"/>
              </a:rPr>
              <a:t> </a:t>
            </a:r>
            <a:r>
              <a:rPr lang="en-US" sz="3600" dirty="0" err="1">
                <a:latin typeface="Berlin Sans FB" pitchFamily="34" charset="0"/>
              </a:rPr>
              <a:t>Wika</a:t>
            </a:r>
            <a:endParaRPr lang="en-PH" sz="3600" dirty="0">
              <a:latin typeface="Berlin Sans FB" pitchFamily="34" charset="0"/>
            </a:endParaRPr>
          </a:p>
          <a:p>
            <a:r>
              <a:rPr lang="en-US" sz="3600" dirty="0" smtClean="0">
                <a:latin typeface="Berlin Sans FB" pitchFamily="34" charset="0"/>
              </a:rPr>
              <a:t>	1.3.3 </a:t>
            </a:r>
            <a:r>
              <a:rPr lang="en-US" sz="3600" dirty="0" err="1">
                <a:latin typeface="Berlin Sans FB" pitchFamily="34" charset="0"/>
              </a:rPr>
              <a:t>Tungkulin</a:t>
            </a:r>
            <a:r>
              <a:rPr lang="en-US" sz="3600" dirty="0">
                <a:latin typeface="Berlin Sans FB" pitchFamily="34" charset="0"/>
              </a:rPr>
              <a:t> ng </a:t>
            </a:r>
            <a:r>
              <a:rPr lang="en-US" sz="3600" dirty="0" err="1" smtClean="0">
                <a:latin typeface="Berlin Sans FB" pitchFamily="34" charset="0"/>
              </a:rPr>
              <a:t>Wika</a:t>
            </a:r>
            <a:endParaRPr lang="en-US" sz="3600" dirty="0" smtClean="0">
              <a:latin typeface="Berlin Sans FB" pitchFamily="34" charset="0"/>
            </a:endParaRPr>
          </a:p>
          <a:p>
            <a:r>
              <a:rPr lang="en-US" sz="3600" dirty="0">
                <a:latin typeface="Berlin Sans FB" pitchFamily="34" charset="0"/>
              </a:rPr>
              <a:t> </a:t>
            </a:r>
            <a:r>
              <a:rPr lang="en-US" sz="3600" dirty="0" smtClean="0">
                <a:latin typeface="Berlin Sans FB" pitchFamily="34" charset="0"/>
              </a:rPr>
              <a:t>       1.3.4 </a:t>
            </a:r>
            <a:r>
              <a:rPr lang="en-US" sz="3600" dirty="0" err="1" smtClean="0">
                <a:latin typeface="Berlin Sans FB" pitchFamily="34" charset="0"/>
              </a:rPr>
              <a:t>Teorya</a:t>
            </a:r>
            <a:r>
              <a:rPr lang="en-US" sz="3600" dirty="0" smtClean="0">
                <a:latin typeface="Berlin Sans FB" pitchFamily="34" charset="0"/>
              </a:rPr>
              <a:t> ng </a:t>
            </a:r>
            <a:r>
              <a:rPr lang="en-US" sz="3600" dirty="0" err="1">
                <a:latin typeface="Berlin Sans FB" pitchFamily="34" charset="0"/>
              </a:rPr>
              <a:t>W</a:t>
            </a:r>
            <a:r>
              <a:rPr lang="en-US" sz="3600" dirty="0" err="1" smtClean="0">
                <a:latin typeface="Berlin Sans FB" pitchFamily="34" charset="0"/>
              </a:rPr>
              <a:t>ika</a:t>
            </a:r>
            <a:endParaRPr lang="en-PH" sz="3600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1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KATANGIAN NG WIKA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xmlns="" id="{5720A3BE-72A7-475D-B7FB-60858B0B6E66}"/>
              </a:ext>
            </a:extLst>
          </p:cNvPr>
          <p:cNvSpPr txBox="1"/>
          <p:nvPr/>
        </p:nvSpPr>
        <p:spPr>
          <a:xfrm>
            <a:off x="1025238" y="2221635"/>
            <a:ext cx="10196944" cy="3170099"/>
          </a:xfrm>
          <a:prstGeom prst="rect">
            <a:avLst/>
          </a:prstGeom>
          <a:solidFill>
            <a:srgbClr val="99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PH" sz="4000" b="1" dirty="0">
                <a:latin typeface="Berlin Sans FB" pitchFamily="34" charset="0"/>
              </a:rPr>
              <a:t>6. </a:t>
            </a:r>
            <a:r>
              <a:rPr lang="en-US" sz="4000" b="1" dirty="0" err="1">
                <a:latin typeface="Berlin Sans FB" pitchFamily="34" charset="0"/>
              </a:rPr>
              <a:t>Ang</a:t>
            </a:r>
            <a:r>
              <a:rPr lang="en-US" sz="4000" b="1" dirty="0">
                <a:latin typeface="Berlin Sans FB" pitchFamily="34" charset="0"/>
              </a:rPr>
              <a:t> </a:t>
            </a:r>
            <a:r>
              <a:rPr lang="en-US" sz="4000" b="1" dirty="0" err="1">
                <a:latin typeface="Berlin Sans FB" pitchFamily="34" charset="0"/>
              </a:rPr>
              <a:t>wika</a:t>
            </a:r>
            <a:r>
              <a:rPr lang="en-US" sz="4000" b="1" dirty="0">
                <a:latin typeface="Berlin Sans FB" pitchFamily="34" charset="0"/>
              </a:rPr>
              <a:t> ay </a:t>
            </a:r>
            <a:r>
              <a:rPr lang="en-US" sz="4000" b="1" dirty="0" err="1">
                <a:latin typeface="Berlin Sans FB" pitchFamily="34" charset="0"/>
              </a:rPr>
              <a:t>ginagamit</a:t>
            </a:r>
            <a:r>
              <a:rPr lang="en-US" sz="4000" b="1" dirty="0">
                <a:latin typeface="Berlin Sans FB" pitchFamily="34" charset="0"/>
              </a:rPr>
              <a:t>. </a:t>
            </a:r>
            <a:endParaRPr lang="en-US" sz="4000" b="1" dirty="0" smtClean="0">
              <a:latin typeface="Berlin Sans FB" pitchFamily="34" charset="0"/>
            </a:endParaRPr>
          </a:p>
          <a:p>
            <a:pPr marL="571500" lvl="0" indent="-571500" algn="just">
              <a:buFont typeface="Wingdings" pitchFamily="2" charset="2"/>
              <a:buChar char="Ø"/>
            </a:pPr>
            <a:r>
              <a:rPr lang="en-PH" sz="4000" i="1" dirty="0" err="1">
                <a:latin typeface="Berlin Sans FB" pitchFamily="34" charset="0"/>
              </a:rPr>
              <a:t>Kailangan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itong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gamitin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instrumento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sa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komunikasyon</a:t>
            </a:r>
            <a:r>
              <a:rPr lang="en-PH" sz="4000" i="1" dirty="0">
                <a:latin typeface="Berlin Sans FB" pitchFamily="34" charset="0"/>
              </a:rPr>
              <a:t>. </a:t>
            </a:r>
            <a:r>
              <a:rPr lang="en-PH" sz="4000" i="1" dirty="0" err="1">
                <a:latin typeface="Berlin Sans FB" pitchFamily="34" charset="0"/>
              </a:rPr>
              <a:t>Unti-unting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mawawala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ito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kapag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hindi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ginagamit</a:t>
            </a:r>
            <a:r>
              <a:rPr lang="en-PH" sz="4000" i="1" dirty="0">
                <a:latin typeface="Berlin Sans FB" pitchFamily="34" charset="0"/>
              </a:rPr>
              <a:t>.</a:t>
            </a:r>
          </a:p>
          <a:p>
            <a:pPr algn="just"/>
            <a:endParaRPr lang="en-PH" sz="4000" b="1" i="1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5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59" y="702245"/>
            <a:ext cx="11272880" cy="1368943"/>
          </a:xfrm>
          <a:solidFill>
            <a:schemeClr val="lt1">
              <a:alpha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4000" b="1" i="0" cap="none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Berlin Sans FB" panose="020E0602020502020306" pitchFamily="34" charset="0"/>
              </a:rPr>
              <a:t>5 KATUTUBONG WIKA NA MAITUTURING NG PATAY SA PILIPINAS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3436" y="2431621"/>
            <a:ext cx="10905127" cy="3212257"/>
          </a:xfrm>
          <a:prstGeom prst="rect">
            <a:avLst/>
          </a:prstGeom>
          <a:solidFill>
            <a:schemeClr val="lt1">
              <a:alpha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dk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1. </a:t>
            </a:r>
            <a:r>
              <a:rPr lang="en-US" sz="4000" b="0" cap="none" dirty="0" err="1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Inagta</a:t>
            </a:r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sz="4000" b="0" cap="none" dirty="0" err="1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Isarog</a:t>
            </a:r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ng </a:t>
            </a:r>
            <a:r>
              <a:rPr lang="en-US" sz="4000" b="0" cap="none" dirty="0" err="1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Camarines</a:t>
            </a:r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S</a:t>
            </a:r>
            <a:r>
              <a:rPr lang="en-US" sz="4000" b="0" cap="none" dirty="0" smtClean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ur</a:t>
            </a:r>
            <a:endParaRPr lang="en-US" sz="4000" b="0" cap="none" dirty="0"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  <a:p>
            <a:pPr algn="l"/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2. </a:t>
            </a:r>
            <a:r>
              <a:rPr lang="en-US" sz="4000" b="0" cap="none" dirty="0" err="1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Ayta</a:t>
            </a:r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n-US" sz="4000" b="0" cap="none" dirty="0" err="1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Tayabas</a:t>
            </a:r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ng </a:t>
            </a:r>
            <a:r>
              <a:rPr lang="en-US" sz="4000" b="0" cap="none" dirty="0" err="1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Tayabas</a:t>
            </a:r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, Quezon</a:t>
            </a:r>
          </a:p>
          <a:p>
            <a:pPr algn="l"/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3. </a:t>
            </a:r>
            <a:r>
              <a:rPr lang="en-US" sz="4000" b="0" cap="none" dirty="0" err="1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Katabagan</a:t>
            </a:r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ng Bondoc Peninsula, Quezon</a:t>
            </a:r>
          </a:p>
          <a:p>
            <a:pPr algn="l"/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4. Agta </a:t>
            </a:r>
            <a:r>
              <a:rPr lang="en-US" sz="4000" b="0" cap="none" dirty="0" err="1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Sorsogon</a:t>
            </a:r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ng Prieto Diaz, </a:t>
            </a:r>
            <a:r>
              <a:rPr lang="en-US" sz="4000" b="0" cap="none" dirty="0" err="1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Sorsogon</a:t>
            </a:r>
            <a:endParaRPr lang="en-US" sz="4000" b="0" cap="none" dirty="0"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  <a:p>
            <a:pPr algn="l"/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5. Agta Villa </a:t>
            </a:r>
            <a:r>
              <a:rPr lang="en-US" sz="4000" b="0" cap="none" dirty="0" err="1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Viciosa</a:t>
            </a:r>
            <a:r>
              <a:rPr lang="en-US" sz="4000" b="0" cap="none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ng </a:t>
            </a:r>
            <a:r>
              <a:rPr lang="en-US" sz="4000" b="0" cap="none" dirty="0" err="1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Abra</a:t>
            </a:r>
            <a:endParaRPr lang="en-US" sz="4000" b="0" cap="none" dirty="0"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35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560" y="488886"/>
            <a:ext cx="11272880" cy="1020600"/>
          </a:xfr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2700000" scaled="1"/>
            <a:tileRect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b="1" i="0" cap="none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/>
                <a:latin typeface="Berlin Sans FB" panose="020E0602020502020306" pitchFamily="34" charset="0"/>
              </a:rPr>
              <a:t>PANGUNAHING WIKANG GINAGAMIT SA PILIPINAS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15753" y="1772551"/>
            <a:ext cx="5578383" cy="4496771"/>
          </a:xfrm>
          <a:prstGeom prst="rect">
            <a:avLst/>
          </a:prstGeom>
          <a:solidFill>
            <a:schemeClr val="lt1">
              <a:alpha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dk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Tagalog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Cebuano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Ilokano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Hiligaynon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Bikol</a:t>
            </a:r>
            <a:endParaRPr lang="en-US" sz="3200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" panose="020E0602020502020306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Waray</a:t>
            </a:r>
            <a:r>
              <a:rPr lang="en-US" sz="3200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 (Samar-Leyte)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Kapampangan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" panose="020E0602020502020306" pitchFamily="34" charset="0"/>
              </a:rPr>
              <a:t>Pangasinan</a:t>
            </a:r>
            <a:endParaRPr lang="en-US" sz="3200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" panose="020E0602020502020306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045416" y="2580271"/>
            <a:ext cx="4301126" cy="2372730"/>
          </a:xfrm>
          <a:prstGeom prst="rect">
            <a:avLst/>
          </a:prstGeom>
          <a:solidFill>
            <a:schemeClr val="lt1">
              <a:alpha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dk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Maranao</a:t>
            </a:r>
            <a:endParaRPr lang="en-US" sz="3200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Maguindanao</a:t>
            </a:r>
            <a:endParaRPr lang="en-US" sz="3200" cap="none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erlin Sans FB" panose="020E0602020502020306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Kinaray</a:t>
            </a:r>
            <a:r>
              <a:rPr lang="en-US" sz="32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-a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" panose="020E0602020502020306" pitchFamily="34" charset="0"/>
              </a:rPr>
              <a:t>Tausug</a:t>
            </a:r>
          </a:p>
        </p:txBody>
      </p:sp>
    </p:spTree>
    <p:extLst>
      <p:ext uri="{BB962C8B-B14F-4D97-AF65-F5344CB8AC3E}">
        <p14:creationId xmlns:p14="http://schemas.microsoft.com/office/powerpoint/2010/main" val="35560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KATANGIAN NG WIKA</a:t>
            </a:r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xmlns="" id="{5720A3BE-72A7-475D-B7FB-60858B0B6E66}"/>
              </a:ext>
            </a:extLst>
          </p:cNvPr>
          <p:cNvSpPr txBox="1"/>
          <p:nvPr/>
        </p:nvSpPr>
        <p:spPr>
          <a:xfrm>
            <a:off x="845128" y="2048668"/>
            <a:ext cx="10487890" cy="3785652"/>
          </a:xfrm>
          <a:prstGeom prst="rect">
            <a:avLst/>
          </a:prstGeom>
          <a:solidFill>
            <a:srgbClr val="99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PH" sz="4000" b="1" dirty="0">
                <a:latin typeface="Berlin Sans FB" pitchFamily="34" charset="0"/>
              </a:rPr>
              <a:t>7. </a:t>
            </a:r>
            <a:r>
              <a:rPr lang="en-US" sz="4000" b="1" dirty="0" err="1">
                <a:latin typeface="Berlin Sans FB" pitchFamily="34" charset="0"/>
              </a:rPr>
              <a:t>Ang</a:t>
            </a:r>
            <a:r>
              <a:rPr lang="en-US" sz="4000" b="1" dirty="0">
                <a:latin typeface="Berlin Sans FB" pitchFamily="34" charset="0"/>
              </a:rPr>
              <a:t> </a:t>
            </a:r>
            <a:r>
              <a:rPr lang="en-US" sz="4000" b="1" dirty="0" err="1">
                <a:latin typeface="Berlin Sans FB" pitchFamily="34" charset="0"/>
              </a:rPr>
              <a:t>wika</a:t>
            </a:r>
            <a:r>
              <a:rPr lang="en-US" sz="4000" b="1" dirty="0">
                <a:latin typeface="Berlin Sans FB" pitchFamily="34" charset="0"/>
              </a:rPr>
              <a:t> ay </a:t>
            </a:r>
            <a:r>
              <a:rPr lang="en-US" sz="4000" b="1" dirty="0" err="1">
                <a:latin typeface="Berlin Sans FB" pitchFamily="34" charset="0"/>
              </a:rPr>
              <a:t>dinamiko</a:t>
            </a:r>
            <a:r>
              <a:rPr lang="en-US" sz="4000" b="1" dirty="0">
                <a:latin typeface="Berlin Sans FB" pitchFamily="34" charset="0"/>
              </a:rPr>
              <a:t>. </a:t>
            </a:r>
            <a:endParaRPr lang="en-US" sz="4000" b="1" dirty="0" smtClean="0">
              <a:latin typeface="Berlin Sans FB" pitchFamily="34" charset="0"/>
            </a:endParaRPr>
          </a:p>
          <a:p>
            <a:pPr marL="571500" lvl="0" indent="-571500" algn="just">
              <a:buFont typeface="Wingdings" pitchFamily="2" charset="2"/>
              <a:buChar char="Ø"/>
            </a:pPr>
            <a:r>
              <a:rPr lang="en-PH" sz="4000" i="1" dirty="0">
                <a:latin typeface="Berlin Sans FB" pitchFamily="34" charset="0"/>
              </a:rPr>
              <a:t>Ito ay </a:t>
            </a:r>
            <a:r>
              <a:rPr lang="en-PH" sz="4000" i="1" dirty="0" err="1">
                <a:latin typeface="Berlin Sans FB" pitchFamily="34" charset="0"/>
              </a:rPr>
              <a:t>buhay</a:t>
            </a:r>
            <a:r>
              <a:rPr lang="en-PH" sz="4000" i="1" dirty="0">
                <a:latin typeface="Berlin Sans FB" pitchFamily="34" charset="0"/>
              </a:rPr>
              <a:t> at </a:t>
            </a:r>
            <a:r>
              <a:rPr lang="en-PH" sz="4000" i="1" dirty="0" err="1">
                <a:latin typeface="Berlin Sans FB" pitchFamily="34" charset="0"/>
              </a:rPr>
              <a:t>patuloy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sa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pagbabago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nang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dahil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sa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patuloy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rin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nagbabago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ang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pamumuhay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tao</a:t>
            </a:r>
            <a:r>
              <a:rPr lang="en-PH" sz="4000" i="1" dirty="0">
                <a:latin typeface="Berlin Sans FB" pitchFamily="34" charset="0"/>
              </a:rPr>
              <a:t> at </a:t>
            </a:r>
            <a:r>
              <a:rPr lang="en-PH" sz="4000" i="1" dirty="0" err="1">
                <a:latin typeface="Berlin Sans FB" pitchFamily="34" charset="0"/>
              </a:rPr>
              <a:t>iniangkop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ang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wika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sa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mabilis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takbo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buhay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na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dulot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ng</a:t>
            </a:r>
            <a:r>
              <a:rPr lang="en-PH" sz="4000" i="1" dirty="0">
                <a:latin typeface="Berlin Sans FB" pitchFamily="34" charset="0"/>
              </a:rPr>
              <a:t> </a:t>
            </a:r>
            <a:r>
              <a:rPr lang="en-PH" sz="4000" i="1" dirty="0" err="1">
                <a:latin typeface="Berlin Sans FB" pitchFamily="34" charset="0"/>
              </a:rPr>
              <a:t>agham</a:t>
            </a:r>
            <a:r>
              <a:rPr lang="en-PH" sz="4000" i="1" dirty="0">
                <a:latin typeface="Berlin Sans FB" pitchFamily="34" charset="0"/>
              </a:rPr>
              <a:t> at </a:t>
            </a:r>
            <a:r>
              <a:rPr lang="en-PH" sz="4000" i="1" dirty="0" err="1">
                <a:latin typeface="Berlin Sans FB" pitchFamily="34" charset="0"/>
              </a:rPr>
              <a:t>teknolohiya</a:t>
            </a:r>
            <a:r>
              <a:rPr lang="en-PH" sz="4000" i="1" dirty="0" smtClean="0">
                <a:latin typeface="Berlin Sans FB" pitchFamily="34" charset="0"/>
              </a:rPr>
              <a:t>.</a:t>
            </a:r>
            <a:endParaRPr lang="en-PH" sz="4000" i="1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84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xmlns="" id="{8493901D-8B36-46A4-B0B3-A6E4CDE10480}"/>
              </a:ext>
            </a:extLst>
          </p:cNvPr>
          <p:cNvSpPr/>
          <p:nvPr/>
        </p:nvSpPr>
        <p:spPr>
          <a:xfrm>
            <a:off x="3324222" y="832247"/>
            <a:ext cx="504825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Berlin Sans FB" pitchFamily="34" charset="0"/>
              </a:rPr>
              <a:t>HALIMBAWA:</a:t>
            </a:r>
            <a:endParaRPr lang="en-US" sz="4000" b="1" dirty="0">
              <a:latin typeface="Berlin Sans FB" pitchFamily="34" charset="0"/>
            </a:endParaRPr>
          </a:p>
        </p:txBody>
      </p:sp>
      <p:sp>
        <p:nvSpPr>
          <p:cNvPr id="3" name="Rounded Rectangle 6">
            <a:extLst>
              <a:ext uri="{FF2B5EF4-FFF2-40B4-BE49-F238E27FC236}">
                <a16:creationId xmlns:a16="http://schemas.microsoft.com/office/drawing/2014/main" xmlns="" id="{003EA0C1-2D0A-4903-B93C-CF689ADFCE3B}"/>
              </a:ext>
            </a:extLst>
          </p:cNvPr>
          <p:cNvSpPr/>
          <p:nvPr/>
        </p:nvSpPr>
        <p:spPr>
          <a:xfrm>
            <a:off x="481009" y="3017043"/>
            <a:ext cx="2843213" cy="1143000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erlin Sans FB" pitchFamily="34" charset="0"/>
              </a:rPr>
              <a:t>BATA</a:t>
            </a:r>
            <a:endParaRPr lang="en-US" sz="2400" dirty="0">
              <a:latin typeface="Berlin Sans FB" pitchFamily="34" charset="0"/>
            </a:endParaRP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xmlns="" id="{140359F9-8928-41D6-9302-231216154187}"/>
              </a:ext>
            </a:extLst>
          </p:cNvPr>
          <p:cNvSpPr/>
          <p:nvPr/>
        </p:nvSpPr>
        <p:spPr>
          <a:xfrm>
            <a:off x="4286258" y="3015131"/>
            <a:ext cx="3186114" cy="1143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erlin Sans FB" pitchFamily="34" charset="0"/>
              </a:rPr>
              <a:t>Wala pa </a:t>
            </a:r>
            <a:r>
              <a:rPr lang="en-US" sz="2800" dirty="0" err="1">
                <a:solidFill>
                  <a:schemeClr val="tx1"/>
                </a:solidFill>
                <a:latin typeface="Berlin Sans FB" pitchFamily="34" charset="0"/>
              </a:rPr>
              <a:t>sa</a:t>
            </a:r>
            <a:r>
              <a:rPr lang="en-US" sz="2800" dirty="0">
                <a:solidFill>
                  <a:schemeClr val="tx1"/>
                </a:solidFill>
                <a:latin typeface="Berlin Sans FB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erlin Sans FB" pitchFamily="34" charset="0"/>
              </a:rPr>
              <a:t>hustong</a:t>
            </a:r>
            <a:r>
              <a:rPr lang="en-US" sz="2800" dirty="0">
                <a:solidFill>
                  <a:schemeClr val="tx1"/>
                </a:solidFill>
                <a:latin typeface="Berlin Sans FB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erlin Sans FB" pitchFamily="34" charset="0"/>
              </a:rPr>
              <a:t>gulang</a:t>
            </a:r>
            <a:endParaRPr lang="en-US" sz="2800" dirty="0">
              <a:solidFill>
                <a:schemeClr val="tx1"/>
              </a:solidFill>
              <a:latin typeface="Berlin Sans FB" pitchFamily="34" charset="0"/>
            </a:endParaRPr>
          </a:p>
        </p:txBody>
      </p:sp>
      <p:sp>
        <p:nvSpPr>
          <p:cNvPr id="5" name="Down Arrow 9">
            <a:extLst>
              <a:ext uri="{FF2B5EF4-FFF2-40B4-BE49-F238E27FC236}">
                <a16:creationId xmlns:a16="http://schemas.microsoft.com/office/drawing/2014/main" xmlns="" id="{9EAAA27D-EDAC-4CF2-B43E-8015305FDC64}"/>
              </a:ext>
            </a:extLst>
          </p:cNvPr>
          <p:cNvSpPr/>
          <p:nvPr/>
        </p:nvSpPr>
        <p:spPr>
          <a:xfrm rot="16200000">
            <a:off x="3419477" y="3307553"/>
            <a:ext cx="771525" cy="504825"/>
          </a:xfrm>
          <a:prstGeom prst="down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9">
            <a:extLst>
              <a:ext uri="{FF2B5EF4-FFF2-40B4-BE49-F238E27FC236}">
                <a16:creationId xmlns:a16="http://schemas.microsoft.com/office/drawing/2014/main" xmlns="" id="{9EAAA27D-EDAC-4CF2-B43E-8015305FDC64}"/>
              </a:ext>
            </a:extLst>
          </p:cNvPr>
          <p:cNvSpPr/>
          <p:nvPr/>
        </p:nvSpPr>
        <p:spPr>
          <a:xfrm rot="16200000">
            <a:off x="7647377" y="3420419"/>
            <a:ext cx="771525" cy="504825"/>
          </a:xfrm>
          <a:prstGeom prst="down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xmlns="" id="{140359F9-8928-41D6-9302-231216154187}"/>
              </a:ext>
            </a:extLst>
          </p:cNvPr>
          <p:cNvSpPr/>
          <p:nvPr/>
        </p:nvSpPr>
        <p:spPr>
          <a:xfrm>
            <a:off x="4369593" y="4763926"/>
            <a:ext cx="3186114" cy="1143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Berlin Sans FB" pitchFamily="34" charset="0"/>
              </a:rPr>
              <a:t>Kasintahan</a:t>
            </a:r>
            <a:endParaRPr lang="en-US" sz="2800" dirty="0">
              <a:solidFill>
                <a:schemeClr val="tx1"/>
              </a:solidFill>
              <a:latin typeface="Berlin Sans FB" pitchFamily="34" charset="0"/>
            </a:endParaRPr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xmlns="" id="{140359F9-8928-41D6-9302-231216154187}"/>
              </a:ext>
            </a:extLst>
          </p:cNvPr>
          <p:cNvSpPr/>
          <p:nvPr/>
        </p:nvSpPr>
        <p:spPr>
          <a:xfrm>
            <a:off x="8577254" y="2982270"/>
            <a:ext cx="3186114" cy="1143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Berlin Sans FB" pitchFamily="34" charset="0"/>
              </a:rPr>
              <a:t>Guwardiya</a:t>
            </a:r>
            <a:r>
              <a:rPr lang="en-US" sz="2800" dirty="0">
                <a:solidFill>
                  <a:schemeClr val="tx1"/>
                </a:solidFill>
                <a:latin typeface="Berlin Sans FB" pitchFamily="34" charset="0"/>
              </a:rPr>
              <a:t> o </a:t>
            </a:r>
            <a:r>
              <a:rPr lang="en-US" sz="2800" dirty="0" err="1">
                <a:solidFill>
                  <a:schemeClr val="tx1"/>
                </a:solidFill>
                <a:latin typeface="Berlin Sans FB" pitchFamily="34" charset="0"/>
              </a:rPr>
              <a:t>alalay</a:t>
            </a:r>
            <a:endParaRPr lang="en-US" sz="2800" dirty="0">
              <a:solidFill>
                <a:schemeClr val="tx1"/>
              </a:solidFill>
              <a:latin typeface="Berlin Sans FB" pitchFamily="34" charset="0"/>
            </a:endParaRPr>
          </a:p>
        </p:txBody>
      </p:sp>
      <p:sp>
        <p:nvSpPr>
          <p:cNvPr id="14" name="Bent-Up Arrow 13"/>
          <p:cNvSpPr/>
          <p:nvPr/>
        </p:nvSpPr>
        <p:spPr>
          <a:xfrm rot="5400000" flipV="1">
            <a:off x="7909966" y="4322363"/>
            <a:ext cx="1061690" cy="1167768"/>
          </a:xfrm>
          <a:prstGeom prst="bentUpArrow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15FF5E-A599-4643-9D87-2FA0F2B7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8596" y="2615033"/>
            <a:ext cx="8939784" cy="17539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1.3.3 </a:t>
            </a:r>
            <a:r>
              <a:rPr lang="en-US" sz="60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Tungkulin</a:t>
            </a:r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 </a:t>
            </a:r>
            <a:r>
              <a:rPr lang="en-US" sz="60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ng</a:t>
            </a:r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 </a:t>
            </a:r>
            <a:r>
              <a:rPr lang="en-US" sz="60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Wika</a:t>
            </a:r>
            <a:endParaRPr lang="en-PH" sz="60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TUNGKULIN NG WIKA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780527" y="1753962"/>
            <a:ext cx="10633290" cy="2062103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742950" indent="-742950" algn="just">
              <a:buAutoNum type="arabicPeriod"/>
            </a:pPr>
            <a:r>
              <a:rPr lang="en-US" sz="3200" b="1" dirty="0" err="1">
                <a:latin typeface="Berlin Sans FB" pitchFamily="34" charset="0"/>
              </a:rPr>
              <a:t>Interaksyonal</a:t>
            </a:r>
            <a:r>
              <a:rPr lang="en-US" sz="3200" b="1" dirty="0">
                <a:latin typeface="Berlin Sans FB" pitchFamily="34" charset="0"/>
              </a:rPr>
              <a:t> </a:t>
            </a:r>
            <a:r>
              <a:rPr lang="en-US" sz="3200" b="1" dirty="0" smtClean="0">
                <a:latin typeface="Berlin Sans FB" pitchFamily="34" charset="0"/>
              </a:rPr>
              <a:t>– </a:t>
            </a:r>
            <a:r>
              <a:rPr lang="en-US" sz="3200" dirty="0" err="1" smtClean="0">
                <a:latin typeface="Berlin Sans FB" pitchFamily="34" charset="0"/>
              </a:rPr>
              <a:t>Pinapanatili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mga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relasyong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panlipunan</a:t>
            </a:r>
            <a:r>
              <a:rPr lang="en-US" sz="3200" dirty="0">
                <a:latin typeface="Berlin Sans FB" pitchFamily="34" charset="0"/>
              </a:rPr>
              <a:t>. </a:t>
            </a:r>
          </a:p>
          <a:p>
            <a:pPr algn="just"/>
            <a:r>
              <a:rPr lang="en-US" sz="3200" b="1" dirty="0" err="1" smtClean="0">
                <a:latin typeface="Berlin Sans FB" pitchFamily="34" charset="0"/>
              </a:rPr>
              <a:t>Halimbawa</a:t>
            </a:r>
            <a:r>
              <a:rPr lang="en-US" sz="3200" b="1" dirty="0" smtClean="0">
                <a:latin typeface="Berlin Sans FB" pitchFamily="34" charset="0"/>
              </a:rPr>
              <a:t>: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3200" dirty="0" err="1" smtClean="0">
                <a:latin typeface="Berlin Sans FB" pitchFamily="34" charset="0"/>
              </a:rPr>
              <a:t>Nakikiramay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>
                <a:latin typeface="Berlin Sans FB" pitchFamily="34" charset="0"/>
              </a:rPr>
              <a:t>kami </a:t>
            </a:r>
            <a:r>
              <a:rPr lang="en-US" sz="3200" dirty="0" err="1">
                <a:latin typeface="Berlin Sans FB" pitchFamily="34" charset="0"/>
              </a:rPr>
              <a:t>sa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inyong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pamilya</a:t>
            </a:r>
            <a:r>
              <a:rPr lang="en-US" sz="3200" dirty="0" smtClean="0">
                <a:latin typeface="Berlin Sans FB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780527" y="4275487"/>
            <a:ext cx="10633290" cy="1569660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i="1" dirty="0">
                <a:latin typeface="Berlin Sans FB" pitchFamily="34" charset="0"/>
              </a:rPr>
              <a:t>Candy:</a:t>
            </a:r>
            <a:r>
              <a:rPr lang="en-US" sz="3200" i="1" dirty="0">
                <a:latin typeface="Berlin Sans FB" pitchFamily="34" charset="0"/>
              </a:rPr>
              <a:t> Aba, </a:t>
            </a:r>
            <a:r>
              <a:rPr lang="en-US" sz="3200" i="1" dirty="0" err="1">
                <a:latin typeface="Berlin Sans FB" pitchFamily="34" charset="0"/>
              </a:rPr>
              <a:t>ang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hitad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kong</a:t>
            </a:r>
            <a:r>
              <a:rPr lang="en-US" sz="3200" i="1" dirty="0">
                <a:latin typeface="Berlin Sans FB" pitchFamily="34" charset="0"/>
              </a:rPr>
              <a:t> sister, </a:t>
            </a:r>
            <a:r>
              <a:rPr lang="en-US" sz="3200" i="1" dirty="0" err="1">
                <a:latin typeface="Berlin Sans FB" pitchFamily="34" charset="0"/>
              </a:rPr>
              <a:t>wis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na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ang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pagka-chaka</a:t>
            </a:r>
            <a:r>
              <a:rPr lang="en-US" sz="3200" i="1" dirty="0">
                <a:latin typeface="Berlin Sans FB" pitchFamily="34" charset="0"/>
              </a:rPr>
              <a:t> doll. </a:t>
            </a:r>
            <a:endParaRPr lang="en-PH" sz="3200" i="1" dirty="0">
              <a:latin typeface="Berlin Sans FB" pitchFamily="34" charset="0"/>
            </a:endParaRPr>
          </a:p>
          <a:p>
            <a:r>
              <a:rPr lang="en-US" sz="3200" b="1" i="1" dirty="0" err="1">
                <a:latin typeface="Berlin Sans FB" pitchFamily="34" charset="0"/>
              </a:rPr>
              <a:t>Abrey</a:t>
            </a:r>
            <a:r>
              <a:rPr lang="en-US" sz="3200" b="1" i="1" dirty="0">
                <a:latin typeface="Berlin Sans FB" pitchFamily="34" charset="0"/>
              </a:rPr>
              <a:t>: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Siyempre</a:t>
            </a:r>
            <a:r>
              <a:rPr lang="en-US" sz="3200" i="1" dirty="0">
                <a:latin typeface="Berlin Sans FB" pitchFamily="34" charset="0"/>
              </a:rPr>
              <a:t>, </a:t>
            </a:r>
            <a:r>
              <a:rPr lang="en-US" sz="3200" i="1" dirty="0" err="1">
                <a:latin typeface="Berlin Sans FB" pitchFamily="34" charset="0"/>
              </a:rPr>
              <a:t>salamat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po</a:t>
            </a:r>
            <a:r>
              <a:rPr lang="en-US" sz="3200" i="1" dirty="0">
                <a:latin typeface="Berlin Sans FB" pitchFamily="34" charset="0"/>
              </a:rPr>
              <a:t> Doc </a:t>
            </a:r>
            <a:r>
              <a:rPr lang="en-US" sz="3200" i="1" dirty="0" err="1">
                <a:latin typeface="Berlin Sans FB" pitchFamily="34" charset="0"/>
              </a:rPr>
              <a:t>yata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ang</a:t>
            </a:r>
            <a:r>
              <a:rPr lang="en-US" sz="3200" i="1" dirty="0">
                <a:latin typeface="Berlin Sans FB" pitchFamily="34" charset="0"/>
              </a:rPr>
              <a:t> drama </a:t>
            </a:r>
            <a:r>
              <a:rPr lang="en-US" sz="3200" i="1" dirty="0" err="1">
                <a:latin typeface="Berlin Sans FB" pitchFamily="34" charset="0"/>
              </a:rPr>
              <a:t>ko</a:t>
            </a:r>
            <a:r>
              <a:rPr lang="en-US" sz="3200" i="1" dirty="0">
                <a:latin typeface="Berlin Sans FB" pitchFamily="34" charset="0"/>
              </a:rPr>
              <a:t>!</a:t>
            </a:r>
            <a:endParaRPr lang="en-PH" sz="3200" i="1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39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TUNGKULIN NG WIKA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780527" y="2352997"/>
            <a:ext cx="10633290" cy="2554545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PH" sz="3200" b="1" dirty="0">
                <a:latin typeface="Berlin Sans FB" pitchFamily="34" charset="0"/>
              </a:rPr>
              <a:t>2. </a:t>
            </a:r>
            <a:r>
              <a:rPr lang="en-US" sz="3200" b="1" dirty="0">
                <a:latin typeface="Berlin Sans FB" pitchFamily="34" charset="0"/>
              </a:rPr>
              <a:t>Instrumental </a:t>
            </a:r>
            <a:r>
              <a:rPr lang="en-US" sz="3200" b="1" dirty="0" smtClean="0">
                <a:latin typeface="Berlin Sans FB" pitchFamily="34" charset="0"/>
              </a:rPr>
              <a:t>–</a:t>
            </a:r>
            <a:r>
              <a:rPr lang="en-US" sz="3200" b="1" dirty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Ginagamit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wika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upang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magawa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isang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indibidwal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kanyang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nais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gawin</a:t>
            </a:r>
            <a:r>
              <a:rPr lang="en-US" sz="3200" dirty="0">
                <a:latin typeface="Berlin Sans FB" pitchFamily="34" charset="0"/>
              </a:rPr>
              <a:t>. </a:t>
            </a:r>
            <a:endParaRPr lang="en-US" sz="3200" dirty="0" smtClean="0">
              <a:latin typeface="Berlin Sans FB" pitchFamily="34" charset="0"/>
            </a:endParaRPr>
          </a:p>
          <a:p>
            <a:pPr algn="just"/>
            <a:r>
              <a:rPr lang="en-US" sz="3200" b="1" dirty="0" err="1" smtClean="0">
                <a:latin typeface="Berlin Sans FB" pitchFamily="34" charset="0"/>
              </a:rPr>
              <a:t>Halimbawa</a:t>
            </a:r>
            <a:r>
              <a:rPr lang="en-US" sz="3200" b="1" dirty="0">
                <a:latin typeface="Berlin Sans FB" pitchFamily="34" charset="0"/>
              </a:rPr>
              <a:t>: </a:t>
            </a:r>
          </a:p>
          <a:p>
            <a:pPr algn="just"/>
            <a:r>
              <a:rPr lang="en-US" sz="3200" b="1" i="1" dirty="0">
                <a:latin typeface="Berlin Sans FB" pitchFamily="34" charset="0"/>
              </a:rPr>
              <a:t>Allen: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Maaari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ba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akong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umutang</a:t>
            </a:r>
            <a:r>
              <a:rPr lang="en-US" sz="3200" i="1" dirty="0">
                <a:latin typeface="Berlin Sans FB" pitchFamily="34" charset="0"/>
              </a:rPr>
              <a:t> ng </a:t>
            </a:r>
            <a:r>
              <a:rPr lang="en-US" sz="3200" i="1" dirty="0" err="1">
                <a:latin typeface="Berlin Sans FB" pitchFamily="34" charset="0"/>
              </a:rPr>
              <a:t>pera</a:t>
            </a:r>
            <a:r>
              <a:rPr lang="en-US" sz="3200" i="1" dirty="0">
                <a:latin typeface="Berlin Sans FB" pitchFamily="34" charset="0"/>
              </a:rPr>
              <a:t>?</a:t>
            </a:r>
          </a:p>
          <a:p>
            <a:pPr algn="just"/>
            <a:r>
              <a:rPr lang="en-US" sz="3200" b="1" i="1" dirty="0" err="1">
                <a:latin typeface="Berlin Sans FB" pitchFamily="34" charset="0"/>
              </a:rPr>
              <a:t>Flerida</a:t>
            </a:r>
            <a:r>
              <a:rPr lang="en-US" sz="3200" b="1" i="1" dirty="0">
                <a:latin typeface="Berlin Sans FB" pitchFamily="34" charset="0"/>
              </a:rPr>
              <a:t>: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Oo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naman</a:t>
            </a:r>
            <a:r>
              <a:rPr lang="en-US" sz="3200" i="1" dirty="0">
                <a:latin typeface="Berlin Sans FB" pitchFamily="34" charset="0"/>
              </a:rPr>
              <a:t>. </a:t>
            </a:r>
            <a:r>
              <a:rPr lang="en-US" sz="3200" i="1" dirty="0" err="1">
                <a:latin typeface="Berlin Sans FB" pitchFamily="34" charset="0"/>
              </a:rPr>
              <a:t>Sige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walang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problema</a:t>
            </a:r>
            <a:r>
              <a:rPr lang="en-US" sz="3200" i="1" dirty="0" smtClean="0">
                <a:latin typeface="Berlin Sans FB" pitchFamily="34" charset="0"/>
              </a:rPr>
              <a:t>.</a:t>
            </a:r>
            <a:endParaRPr lang="en-US" sz="3200" i="1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50" y="1442914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TUNGKULIN NG WIKA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894827" y="2683515"/>
            <a:ext cx="10633290" cy="3046988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PH" sz="3200" b="1" dirty="0">
                <a:latin typeface="Berlin Sans FB" pitchFamily="34" charset="0"/>
              </a:rPr>
              <a:t>3. </a:t>
            </a:r>
            <a:r>
              <a:rPr lang="en-US" sz="3200" b="1" dirty="0" err="1">
                <a:latin typeface="Berlin Sans FB" pitchFamily="34" charset="0"/>
              </a:rPr>
              <a:t>Regulatori</a:t>
            </a:r>
            <a:r>
              <a:rPr lang="en-US" sz="3200" b="1" dirty="0">
                <a:latin typeface="Berlin Sans FB" pitchFamily="34" charset="0"/>
              </a:rPr>
              <a:t> – </a:t>
            </a:r>
            <a:r>
              <a:rPr lang="en-US" sz="3200" dirty="0" err="1">
                <a:latin typeface="Berlin Sans FB" pitchFamily="34" charset="0"/>
              </a:rPr>
              <a:t>kumokontrol</a:t>
            </a:r>
            <a:r>
              <a:rPr lang="en-US" sz="3200" dirty="0">
                <a:latin typeface="Berlin Sans FB" pitchFamily="34" charset="0"/>
              </a:rPr>
              <a:t> o </a:t>
            </a:r>
            <a:r>
              <a:rPr lang="en-US" sz="3200" dirty="0" err="1">
                <a:latin typeface="Berlin Sans FB" pitchFamily="34" charset="0"/>
              </a:rPr>
              <a:t>gumagabay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sa</a:t>
            </a:r>
            <a:r>
              <a:rPr lang="en-US" sz="3200" dirty="0">
                <a:latin typeface="Berlin Sans FB" pitchFamily="34" charset="0"/>
              </a:rPr>
              <a:t> kilos at </a:t>
            </a:r>
            <a:r>
              <a:rPr lang="en-US" sz="3200" dirty="0" err="1">
                <a:latin typeface="Berlin Sans FB" pitchFamily="34" charset="0"/>
              </a:rPr>
              <a:t>asal</a:t>
            </a:r>
            <a:r>
              <a:rPr lang="en-US" sz="3200" dirty="0">
                <a:latin typeface="Berlin Sans FB" pitchFamily="34" charset="0"/>
              </a:rPr>
              <a:t> ng </a:t>
            </a:r>
            <a:r>
              <a:rPr lang="en-US" sz="3200" dirty="0" err="1">
                <a:latin typeface="Berlin Sans FB" pitchFamily="34" charset="0"/>
              </a:rPr>
              <a:t>iba</a:t>
            </a:r>
            <a:r>
              <a:rPr lang="en-US" sz="3200" dirty="0" smtClean="0">
                <a:latin typeface="Berlin Sans FB" pitchFamily="34" charset="0"/>
              </a:rPr>
              <a:t>. (</a:t>
            </a:r>
            <a:r>
              <a:rPr lang="en-US" sz="3200" dirty="0">
                <a:latin typeface="Berlin Sans FB" pitchFamily="34" charset="0"/>
              </a:rPr>
              <a:t>memorandum, </a:t>
            </a:r>
            <a:r>
              <a:rPr lang="en-US" sz="3200" dirty="0" err="1">
                <a:latin typeface="Berlin Sans FB" pitchFamily="34" charset="0"/>
              </a:rPr>
              <a:t>patakaran</a:t>
            </a:r>
            <a:r>
              <a:rPr lang="en-US" sz="3200" dirty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resolusyon</a:t>
            </a:r>
            <a:r>
              <a:rPr lang="en-US" sz="3200" dirty="0"/>
              <a:t>)</a:t>
            </a:r>
            <a:endParaRPr lang="en-US" sz="3200" dirty="0">
              <a:latin typeface="Berlin Sans FB" pitchFamily="34" charset="0"/>
            </a:endParaRPr>
          </a:p>
          <a:p>
            <a:pPr algn="just"/>
            <a:r>
              <a:rPr lang="en-US" sz="3200" b="1" dirty="0" err="1">
                <a:latin typeface="Berlin Sans FB" pitchFamily="34" charset="0"/>
              </a:rPr>
              <a:t>Halimbawa</a:t>
            </a:r>
            <a:r>
              <a:rPr lang="en-US" sz="3200" b="1" dirty="0" smtClean="0">
                <a:latin typeface="Berlin Sans FB" pitchFamily="34" charset="0"/>
              </a:rPr>
              <a:t>:  </a:t>
            </a:r>
            <a:endParaRPr lang="en-US" sz="3200" b="1" dirty="0">
              <a:latin typeface="Berlin Sans FB" pitchFamily="34" charset="0"/>
            </a:endParaRPr>
          </a:p>
          <a:p>
            <a:r>
              <a:rPr lang="en-US" sz="3200" b="1" i="1" dirty="0" err="1">
                <a:latin typeface="Berlin Sans FB" pitchFamily="34" charset="0"/>
              </a:rPr>
              <a:t>Islogan</a:t>
            </a:r>
            <a:r>
              <a:rPr lang="en-US" sz="3200" b="1" i="1" dirty="0">
                <a:latin typeface="Berlin Sans FB" pitchFamily="34" charset="0"/>
              </a:rPr>
              <a:t> ng MMDA</a:t>
            </a:r>
            <a:r>
              <a:rPr lang="en-US" sz="3200" i="1" dirty="0">
                <a:latin typeface="Berlin Sans FB" pitchFamily="34" charset="0"/>
              </a:rPr>
              <a:t>: (</a:t>
            </a:r>
            <a:r>
              <a:rPr lang="en-US" sz="3200" i="1" dirty="0" err="1">
                <a:latin typeface="Berlin Sans FB" pitchFamily="34" charset="0"/>
              </a:rPr>
              <a:t>Bawal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Umihi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Rito</a:t>
            </a:r>
            <a:r>
              <a:rPr lang="en-US" sz="3200" i="1" dirty="0">
                <a:latin typeface="Berlin Sans FB" pitchFamily="34" charset="0"/>
              </a:rPr>
              <a:t>. </a:t>
            </a:r>
            <a:r>
              <a:rPr lang="en-US" sz="3200" i="1" dirty="0" err="1">
                <a:latin typeface="Berlin Sans FB" pitchFamily="34" charset="0"/>
              </a:rPr>
              <a:t>Multa</a:t>
            </a:r>
            <a:r>
              <a:rPr lang="en-US" sz="3200" i="1" dirty="0">
                <a:latin typeface="Berlin Sans FB" pitchFamily="34" charset="0"/>
              </a:rPr>
              <a:t>: </a:t>
            </a:r>
            <a:r>
              <a:rPr lang="en-US" sz="3200" i="1" dirty="0" err="1">
                <a:latin typeface="Berlin Sans FB" pitchFamily="34" charset="0"/>
              </a:rPr>
              <a:t>Php</a:t>
            </a:r>
            <a:r>
              <a:rPr lang="en-US" sz="3200" i="1" dirty="0">
                <a:latin typeface="Berlin Sans FB" pitchFamily="34" charset="0"/>
              </a:rPr>
              <a:t>. 500)</a:t>
            </a:r>
          </a:p>
          <a:p>
            <a:r>
              <a:rPr lang="en-US" sz="3200" b="1" i="1" dirty="0">
                <a:latin typeface="Berlin Sans FB" pitchFamily="34" charset="0"/>
              </a:rPr>
              <a:t>George: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Naku</a:t>
            </a:r>
            <a:r>
              <a:rPr lang="en-US" sz="3200" i="1" dirty="0">
                <a:latin typeface="Berlin Sans FB" pitchFamily="34" charset="0"/>
              </a:rPr>
              <a:t>! </a:t>
            </a:r>
            <a:r>
              <a:rPr lang="en-US" sz="3200" i="1" dirty="0" err="1">
                <a:latin typeface="Berlin Sans FB" pitchFamily="34" charset="0"/>
              </a:rPr>
              <a:t>Saan</a:t>
            </a:r>
            <a:r>
              <a:rPr lang="en-US" sz="3200" i="1" dirty="0">
                <a:latin typeface="Berlin Sans FB" pitchFamily="34" charset="0"/>
              </a:rPr>
              <a:t> kaya </a:t>
            </a:r>
            <a:r>
              <a:rPr lang="en-US" sz="3200" i="1" dirty="0" err="1">
                <a:latin typeface="Berlin Sans FB" pitchFamily="34" charset="0"/>
              </a:rPr>
              <a:t>ako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maaaring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umihi</a:t>
            </a:r>
            <a:r>
              <a:rPr lang="en-US" sz="3200" i="1" dirty="0">
                <a:latin typeface="Berlin Sans FB" pitchFamily="34" charset="0"/>
              </a:rPr>
              <a:t>? </a:t>
            </a:r>
            <a:r>
              <a:rPr lang="en-US" sz="3200" i="1" dirty="0" err="1">
                <a:latin typeface="Berlin Sans FB" pitchFamily="34" charset="0"/>
              </a:rPr>
              <a:t>Bawal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pala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rito</a:t>
            </a:r>
            <a:r>
              <a:rPr lang="en-US" sz="3200" i="1" dirty="0" smtClean="0">
                <a:latin typeface="Berlin Sans FB" pitchFamily="34" charset="0"/>
              </a:rPr>
              <a:t>.</a:t>
            </a:r>
            <a:endParaRPr lang="en-US" sz="3200" i="1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74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TUNGKULIN NG WIKA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780527" y="2172022"/>
            <a:ext cx="10633290" cy="2308324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PH" sz="3600" b="1" dirty="0">
                <a:latin typeface="Berlin Sans FB" pitchFamily="34" charset="0"/>
              </a:rPr>
              <a:t>4. </a:t>
            </a:r>
            <a:r>
              <a:rPr lang="en-US" sz="3600" b="1" dirty="0">
                <a:latin typeface="Berlin Sans FB" pitchFamily="34" charset="0"/>
              </a:rPr>
              <a:t>Personal - </a:t>
            </a:r>
            <a:r>
              <a:rPr lang="en-US" sz="3600" dirty="0" err="1">
                <a:latin typeface="Berlin Sans FB" pitchFamily="34" charset="0"/>
              </a:rPr>
              <a:t>Naipapahayag</a:t>
            </a:r>
            <a:r>
              <a:rPr lang="en-US" sz="3600" dirty="0">
                <a:latin typeface="Berlin Sans FB" pitchFamily="34" charset="0"/>
              </a:rPr>
              <a:t> </a:t>
            </a:r>
            <a:r>
              <a:rPr lang="en-US" sz="3600" dirty="0" err="1">
                <a:latin typeface="Berlin Sans FB" pitchFamily="34" charset="0"/>
              </a:rPr>
              <a:t>ang</a:t>
            </a:r>
            <a:r>
              <a:rPr lang="en-US" sz="3600" dirty="0">
                <a:latin typeface="Berlin Sans FB" pitchFamily="34" charset="0"/>
              </a:rPr>
              <a:t> </a:t>
            </a:r>
            <a:r>
              <a:rPr lang="en-US" sz="3600" dirty="0" err="1">
                <a:latin typeface="Berlin Sans FB" pitchFamily="34" charset="0"/>
              </a:rPr>
              <a:t>mga</a:t>
            </a:r>
            <a:r>
              <a:rPr lang="en-US" sz="3600" dirty="0">
                <a:latin typeface="Berlin Sans FB" pitchFamily="34" charset="0"/>
              </a:rPr>
              <a:t> </a:t>
            </a:r>
            <a:r>
              <a:rPr lang="en-US" sz="3600" dirty="0" err="1">
                <a:latin typeface="Berlin Sans FB" pitchFamily="34" charset="0"/>
              </a:rPr>
              <a:t>sariling</a:t>
            </a:r>
            <a:r>
              <a:rPr lang="en-US" sz="3600" dirty="0">
                <a:latin typeface="Berlin Sans FB" pitchFamily="34" charset="0"/>
              </a:rPr>
              <a:t> </a:t>
            </a:r>
            <a:r>
              <a:rPr lang="en-US" sz="3600" dirty="0" err="1">
                <a:latin typeface="Berlin Sans FB" pitchFamily="34" charset="0"/>
              </a:rPr>
              <a:t>damdamin</a:t>
            </a:r>
            <a:r>
              <a:rPr lang="en-US" sz="3600" dirty="0">
                <a:latin typeface="Berlin Sans FB" pitchFamily="34" charset="0"/>
              </a:rPr>
              <a:t>, </a:t>
            </a:r>
            <a:r>
              <a:rPr lang="en-US" sz="3600" dirty="0" err="1">
                <a:latin typeface="Berlin Sans FB" pitchFamily="34" charset="0"/>
              </a:rPr>
              <a:t>pananaw</a:t>
            </a:r>
            <a:r>
              <a:rPr lang="en-US" sz="3600" dirty="0">
                <a:latin typeface="Berlin Sans FB" pitchFamily="34" charset="0"/>
              </a:rPr>
              <a:t>, at </a:t>
            </a:r>
            <a:r>
              <a:rPr lang="en-US" sz="3600" dirty="0" err="1">
                <a:latin typeface="Berlin Sans FB" pitchFamily="34" charset="0"/>
              </a:rPr>
              <a:t>opinyon</a:t>
            </a:r>
            <a:r>
              <a:rPr lang="en-US" sz="3600" dirty="0">
                <a:latin typeface="Berlin Sans FB" pitchFamily="34" charset="0"/>
              </a:rPr>
              <a:t>.</a:t>
            </a:r>
          </a:p>
          <a:p>
            <a:pPr algn="just"/>
            <a:r>
              <a:rPr lang="en-US" sz="3600" b="1" dirty="0" err="1">
                <a:latin typeface="Berlin Sans FB" pitchFamily="34" charset="0"/>
              </a:rPr>
              <a:t>Halimbawa</a:t>
            </a:r>
            <a:r>
              <a:rPr lang="en-US" sz="3600" b="1" dirty="0">
                <a:latin typeface="Berlin Sans FB" pitchFamily="34" charset="0"/>
              </a:rPr>
              <a:t>:</a:t>
            </a:r>
          </a:p>
          <a:p>
            <a:pPr algn="just"/>
            <a:r>
              <a:rPr lang="en-US" sz="3600" dirty="0">
                <a:latin typeface="Berlin Sans FB" pitchFamily="34" charset="0"/>
              </a:rPr>
              <a:t>	</a:t>
            </a:r>
            <a:r>
              <a:rPr lang="en-US" sz="3600" dirty="0" err="1">
                <a:latin typeface="Berlin Sans FB" pitchFamily="34" charset="0"/>
              </a:rPr>
              <a:t>Pagsulat</a:t>
            </a:r>
            <a:r>
              <a:rPr lang="en-US" sz="3600" dirty="0">
                <a:latin typeface="Berlin Sans FB" pitchFamily="34" charset="0"/>
              </a:rPr>
              <a:t> </a:t>
            </a:r>
            <a:r>
              <a:rPr lang="en-US" sz="3600" dirty="0" err="1">
                <a:latin typeface="Berlin Sans FB" pitchFamily="34" charset="0"/>
              </a:rPr>
              <a:t>sa</a:t>
            </a:r>
            <a:r>
              <a:rPr lang="en-US" sz="3600" dirty="0">
                <a:latin typeface="Berlin Sans FB" pitchFamily="34" charset="0"/>
              </a:rPr>
              <a:t> </a:t>
            </a:r>
            <a:r>
              <a:rPr lang="en-US" sz="3600" dirty="0" err="1">
                <a:latin typeface="Berlin Sans FB" pitchFamily="34" charset="0"/>
              </a:rPr>
              <a:t>talaarawan</a:t>
            </a:r>
            <a:endParaRPr lang="en-US" sz="3600" dirty="0">
              <a:latin typeface="Berlin Sans FB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822089" y="4691123"/>
            <a:ext cx="10633290" cy="1569660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3200" b="1" i="1" dirty="0">
                <a:latin typeface="Berlin Sans FB" pitchFamily="34" charset="0"/>
              </a:rPr>
              <a:t>Allan: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Talaga</a:t>
            </a:r>
            <a:r>
              <a:rPr lang="en-US" sz="3200" i="1" dirty="0">
                <a:latin typeface="Berlin Sans FB" pitchFamily="34" charset="0"/>
              </a:rPr>
              <a:t>? </a:t>
            </a:r>
            <a:r>
              <a:rPr lang="en-US" sz="3200" i="1" dirty="0" err="1">
                <a:latin typeface="Berlin Sans FB" pitchFamily="34" charset="0"/>
              </a:rPr>
              <a:t>Nanalo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ako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limang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milyon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sa</a:t>
            </a:r>
            <a:r>
              <a:rPr lang="en-US" sz="3200" i="1" dirty="0">
                <a:latin typeface="Berlin Sans FB" pitchFamily="34" charset="0"/>
              </a:rPr>
              <a:t> lotto? </a:t>
            </a:r>
            <a:r>
              <a:rPr lang="en-US" sz="3200" i="1" dirty="0" err="1">
                <a:latin typeface="Berlin Sans FB" pitchFamily="34" charset="0"/>
              </a:rPr>
              <a:t>Yahoooooooo</a:t>
            </a:r>
            <a:r>
              <a:rPr lang="en-US" sz="3200" i="1" dirty="0">
                <a:latin typeface="Berlin Sans FB" pitchFamily="34" charset="0"/>
              </a:rPr>
              <a:t>!</a:t>
            </a:r>
            <a:endParaRPr lang="en-PH" sz="3200" i="1" dirty="0">
              <a:latin typeface="Berlin Sans FB" pitchFamily="34" charset="0"/>
            </a:endParaRPr>
          </a:p>
          <a:p>
            <a:pPr algn="just"/>
            <a:r>
              <a:rPr lang="en-US" sz="3200" b="1" i="1" dirty="0" err="1">
                <a:latin typeface="Berlin Sans FB" pitchFamily="34" charset="0"/>
              </a:rPr>
              <a:t>Rinelle</a:t>
            </a:r>
            <a:r>
              <a:rPr lang="en-US" sz="3200" i="1" dirty="0">
                <a:latin typeface="Berlin Sans FB" pitchFamily="34" charset="0"/>
              </a:rPr>
              <a:t>: </a:t>
            </a:r>
            <a:r>
              <a:rPr lang="en-US" sz="3200" i="1" dirty="0" err="1">
                <a:latin typeface="Berlin Sans FB" pitchFamily="34" charset="0"/>
              </a:rPr>
              <a:t>Balato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naman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diyan</a:t>
            </a:r>
            <a:r>
              <a:rPr lang="en-US" sz="3200" i="1" dirty="0" smtClean="0">
                <a:latin typeface="Berlin Sans FB" pitchFamily="34" charset="0"/>
              </a:rPr>
              <a:t>!</a:t>
            </a:r>
            <a:endParaRPr lang="en-PH" sz="3200" i="1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72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15FF5E-A599-4643-9D87-2FA0F2B7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014" y="2434924"/>
            <a:ext cx="8939784" cy="17539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1.3.1 </a:t>
            </a:r>
            <a:r>
              <a:rPr lang="en-US" sz="60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Depinisyon</a:t>
            </a:r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 </a:t>
            </a:r>
            <a:r>
              <a:rPr lang="en-US" sz="60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ng</a:t>
            </a:r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 </a:t>
            </a:r>
            <a:r>
              <a:rPr lang="en-US" sz="60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Wika</a:t>
            </a:r>
            <a:endParaRPr lang="en-PH" sz="60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Berlin Sans FB" pitchFamily="34" charset="0"/>
            </a:endParaRPr>
          </a:p>
          <a:p>
            <a:pPr>
              <a:lnSpc>
                <a:spcPct val="100000"/>
              </a:lnSpc>
            </a:pPr>
            <a:endParaRPr lang="en-PH" sz="60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54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TUNGKULIN NG WIKA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780527" y="1740540"/>
            <a:ext cx="10633290" cy="4031873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PH" sz="3200" b="1" dirty="0">
                <a:latin typeface="Berlin Sans FB" pitchFamily="34" charset="0"/>
              </a:rPr>
              <a:t>5. </a:t>
            </a:r>
            <a:r>
              <a:rPr lang="en-US" sz="3200" b="1" dirty="0" err="1">
                <a:latin typeface="Berlin Sans FB" pitchFamily="34" charset="0"/>
              </a:rPr>
              <a:t>Imahinatibo</a:t>
            </a:r>
            <a:r>
              <a:rPr lang="en-US" sz="3200" b="1" dirty="0">
                <a:latin typeface="Berlin Sans FB" pitchFamily="34" charset="0"/>
              </a:rPr>
              <a:t> – </a:t>
            </a:r>
            <a:r>
              <a:rPr lang="en-US" sz="3200" dirty="0" err="1">
                <a:latin typeface="Berlin Sans FB" pitchFamily="34" charset="0"/>
              </a:rPr>
              <a:t>nakapagpapahayag</a:t>
            </a:r>
            <a:r>
              <a:rPr lang="en-US" sz="3200" dirty="0">
                <a:latin typeface="Berlin Sans FB" pitchFamily="34" charset="0"/>
              </a:rPr>
              <a:t> ng </a:t>
            </a:r>
            <a:r>
              <a:rPr lang="en-US" sz="3200" dirty="0" err="1">
                <a:latin typeface="Berlin Sans FB" pitchFamily="34" charset="0"/>
              </a:rPr>
              <a:t>imahinasyon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sa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malikhaing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paraan</a:t>
            </a:r>
            <a:r>
              <a:rPr lang="en-US" sz="3200" dirty="0">
                <a:latin typeface="Berlin Sans FB" pitchFamily="34" charset="0"/>
              </a:rPr>
              <a:t>.</a:t>
            </a:r>
          </a:p>
          <a:p>
            <a:pPr algn="just"/>
            <a:r>
              <a:rPr lang="en-US" sz="3200" b="1" dirty="0" err="1">
                <a:latin typeface="Berlin Sans FB" pitchFamily="34" charset="0"/>
              </a:rPr>
              <a:t>Halimbawa</a:t>
            </a:r>
            <a:r>
              <a:rPr lang="en-US" sz="3200" b="1" dirty="0">
                <a:latin typeface="Berlin Sans FB" pitchFamily="34" charset="0"/>
              </a:rPr>
              <a:t>: </a:t>
            </a:r>
          </a:p>
          <a:p>
            <a:pPr algn="just"/>
            <a:r>
              <a:rPr lang="en-US" sz="3200" b="1" i="1" dirty="0">
                <a:latin typeface="Berlin Sans FB" pitchFamily="34" charset="0"/>
              </a:rPr>
              <a:t>Sally</a:t>
            </a:r>
            <a:r>
              <a:rPr lang="en-US" sz="3200" i="1" dirty="0">
                <a:latin typeface="Berlin Sans FB" pitchFamily="34" charset="0"/>
              </a:rPr>
              <a:t>: Christian, kung </a:t>
            </a:r>
            <a:r>
              <a:rPr lang="en-US" sz="3200" i="1" dirty="0" err="1">
                <a:latin typeface="Berlin Sans FB" pitchFamily="34" charset="0"/>
              </a:rPr>
              <a:t>sakaling</a:t>
            </a:r>
            <a:r>
              <a:rPr lang="en-US" sz="3200" i="1" dirty="0">
                <a:latin typeface="Berlin Sans FB" pitchFamily="34" charset="0"/>
              </a:rPr>
              <a:t> may </a:t>
            </a:r>
            <a:r>
              <a:rPr lang="en-US" sz="3200" i="1" dirty="0" err="1">
                <a:latin typeface="Berlin Sans FB" pitchFamily="34" charset="0"/>
              </a:rPr>
              <a:t>makilala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kang</a:t>
            </a:r>
            <a:r>
              <a:rPr lang="en-US" sz="3200" i="1" dirty="0">
                <a:latin typeface="Berlin Sans FB" pitchFamily="34" charset="0"/>
              </a:rPr>
              <a:t> genie, </a:t>
            </a:r>
            <a:r>
              <a:rPr lang="en-US" sz="3200" i="1" dirty="0" err="1">
                <a:latin typeface="Berlin Sans FB" pitchFamily="34" charset="0"/>
              </a:rPr>
              <a:t>ano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ang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hihilingin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mo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sa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kanya</a:t>
            </a:r>
            <a:r>
              <a:rPr lang="en-US" sz="3200" i="1" dirty="0">
                <a:latin typeface="Berlin Sans FB" pitchFamily="34" charset="0"/>
              </a:rPr>
              <a:t>?</a:t>
            </a:r>
          </a:p>
          <a:p>
            <a:pPr algn="just"/>
            <a:r>
              <a:rPr lang="en-US" sz="3200" b="1" i="1" dirty="0">
                <a:latin typeface="Berlin Sans FB" pitchFamily="34" charset="0"/>
              </a:rPr>
              <a:t>Christian: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Siyempre</a:t>
            </a:r>
            <a:r>
              <a:rPr lang="en-US" sz="3200" i="1" dirty="0">
                <a:latin typeface="Berlin Sans FB" pitchFamily="34" charset="0"/>
              </a:rPr>
              <a:t>, </a:t>
            </a:r>
            <a:r>
              <a:rPr lang="en-US" sz="3200" i="1" dirty="0" err="1">
                <a:latin typeface="Berlin Sans FB" pitchFamily="34" charset="0"/>
              </a:rPr>
              <a:t>ang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makalipad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tulad</a:t>
            </a:r>
            <a:r>
              <a:rPr lang="en-US" sz="3200" i="1" dirty="0">
                <a:latin typeface="Berlin Sans FB" pitchFamily="34" charset="0"/>
              </a:rPr>
              <a:t> ng </a:t>
            </a:r>
            <a:r>
              <a:rPr lang="en-US" sz="3200" i="1" dirty="0" err="1">
                <a:latin typeface="Berlin Sans FB" pitchFamily="34" charset="0"/>
              </a:rPr>
              <a:t>isang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ibon</a:t>
            </a:r>
            <a:r>
              <a:rPr lang="en-US" sz="3200" i="1" dirty="0">
                <a:latin typeface="Berlin Sans FB" pitchFamily="34" charset="0"/>
              </a:rPr>
              <a:t> para </a:t>
            </a:r>
            <a:r>
              <a:rPr lang="en-US" sz="3200" i="1" dirty="0" err="1">
                <a:latin typeface="Berlin Sans FB" pitchFamily="34" charset="0"/>
              </a:rPr>
              <a:t>makapaglakbay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ako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sa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paraang</a:t>
            </a:r>
            <a:r>
              <a:rPr lang="en-US" sz="3200" i="1" dirty="0">
                <a:latin typeface="Berlin Sans FB" pitchFamily="34" charset="0"/>
              </a:rPr>
              <a:t> gusto </a:t>
            </a:r>
            <a:r>
              <a:rPr lang="en-US" sz="3200" i="1" dirty="0" err="1">
                <a:latin typeface="Berlin Sans FB" pitchFamily="34" charset="0"/>
              </a:rPr>
              <a:t>ko</a:t>
            </a:r>
            <a:r>
              <a:rPr lang="en-US" sz="3200" i="1" dirty="0">
                <a:latin typeface="Berlin Sans FB" pitchFamily="34" charset="0"/>
              </a:rPr>
              <a:t> at </a:t>
            </a:r>
            <a:r>
              <a:rPr lang="en-US" sz="3200" i="1" dirty="0" err="1">
                <a:latin typeface="Berlin Sans FB" pitchFamily="34" charset="0"/>
              </a:rPr>
              <a:t>makita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ang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buong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mundo</a:t>
            </a:r>
            <a:r>
              <a:rPr lang="en-US" sz="3200" i="1" dirty="0">
                <a:latin typeface="Berlin Sans FB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470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0" y="624631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TUNGKULIN NG WIKA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780527" y="1673002"/>
            <a:ext cx="10633290" cy="2677656"/>
          </a:xfrm>
          <a:prstGeom prst="rect">
            <a:avLst/>
          </a:prstGeom>
          <a:solidFill>
            <a:schemeClr val="lt1">
              <a:alpha val="71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Berlin Sans FB" pitchFamily="34" charset="0"/>
              </a:rPr>
              <a:t>6. </a:t>
            </a:r>
            <a:r>
              <a:rPr lang="en-US" sz="2800" b="1" dirty="0" err="1">
                <a:latin typeface="Berlin Sans FB" pitchFamily="34" charset="0"/>
              </a:rPr>
              <a:t>Heuristik</a:t>
            </a:r>
            <a:r>
              <a:rPr lang="en-US" sz="2800" b="1" dirty="0">
                <a:latin typeface="Berlin Sans FB" pitchFamily="34" charset="0"/>
              </a:rPr>
              <a:t> 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err="1" smtClean="0">
                <a:latin typeface="Berlin Sans FB" pitchFamily="34" charset="0"/>
              </a:rPr>
              <a:t>Naghahanap</a:t>
            </a:r>
            <a:r>
              <a:rPr lang="en-US" sz="2800" dirty="0" smtClean="0">
                <a:latin typeface="Berlin Sans FB" pitchFamily="34" charset="0"/>
              </a:rPr>
              <a:t> </a:t>
            </a:r>
            <a:r>
              <a:rPr lang="en-US" sz="2800" dirty="0">
                <a:latin typeface="Berlin Sans FB" pitchFamily="34" charset="0"/>
              </a:rPr>
              <a:t>ng </a:t>
            </a:r>
            <a:r>
              <a:rPr lang="en-US" sz="2800" dirty="0" err="1">
                <a:latin typeface="Berlin Sans FB" pitchFamily="34" charset="0"/>
              </a:rPr>
              <a:t>mga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impormasyon</a:t>
            </a:r>
            <a:r>
              <a:rPr lang="en-US" sz="2800" dirty="0" smtClean="0">
                <a:latin typeface="Berlin Sans FB" pitchFamily="34" charset="0"/>
              </a:rPr>
              <a:t>.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err="1">
                <a:latin typeface="Berlin Sans FB" pitchFamily="34" charset="0"/>
              </a:rPr>
              <a:t>Gamit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ito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taong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nais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matuto</a:t>
            </a:r>
            <a:r>
              <a:rPr lang="en-US" sz="2800" dirty="0">
                <a:latin typeface="Berlin Sans FB" pitchFamily="34" charset="0"/>
              </a:rPr>
              <a:t> at </a:t>
            </a:r>
            <a:r>
              <a:rPr lang="en-US" sz="2800" dirty="0" err="1">
                <a:latin typeface="Berlin Sans FB" pitchFamily="34" charset="0"/>
              </a:rPr>
              <a:t>magkamit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mga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>
                <a:latin typeface="Berlin Sans FB" pitchFamily="34" charset="0"/>
              </a:rPr>
              <a:t>kaalamang</a:t>
            </a:r>
            <a:r>
              <a:rPr lang="en-US" sz="2800" dirty="0">
                <a:latin typeface="Berlin Sans FB" pitchFamily="34" charset="0"/>
              </a:rPr>
              <a:t> </a:t>
            </a:r>
            <a:r>
              <a:rPr lang="en-US" sz="2800" dirty="0" err="1" smtClean="0">
                <a:latin typeface="Berlin Sans FB" pitchFamily="34" charset="0"/>
              </a:rPr>
              <a:t>akademiko</a:t>
            </a:r>
            <a:r>
              <a:rPr lang="en-US" sz="2800" dirty="0" smtClean="0">
                <a:latin typeface="Berlin Sans FB" pitchFamily="34" charset="0"/>
              </a:rPr>
              <a:t> </a:t>
            </a:r>
            <a:r>
              <a:rPr lang="en-US" sz="2800" dirty="0">
                <a:latin typeface="Berlin Sans FB" pitchFamily="34" charset="0"/>
              </a:rPr>
              <a:t>at/o </a:t>
            </a:r>
            <a:r>
              <a:rPr lang="en-US" sz="2800" dirty="0" err="1">
                <a:latin typeface="Berlin Sans FB" pitchFamily="34" charset="0"/>
              </a:rPr>
              <a:t>propesyonal</a:t>
            </a:r>
            <a:r>
              <a:rPr lang="en-US" sz="2800" dirty="0">
                <a:latin typeface="Berlin Sans FB" pitchFamily="34" charset="0"/>
              </a:rPr>
              <a:t>. </a:t>
            </a:r>
          </a:p>
          <a:p>
            <a:pPr algn="just"/>
            <a:r>
              <a:rPr lang="en-US" sz="2800" b="1" dirty="0" err="1">
                <a:latin typeface="Berlin Sans FB" pitchFamily="34" charset="0"/>
              </a:rPr>
              <a:t>Halimbawa</a:t>
            </a:r>
            <a:r>
              <a:rPr lang="en-US" sz="2800" b="1" dirty="0">
                <a:latin typeface="Berlin Sans FB" pitchFamily="34" charset="0"/>
              </a:rPr>
              <a:t>: </a:t>
            </a:r>
          </a:p>
          <a:p>
            <a:pPr algn="just"/>
            <a:r>
              <a:rPr lang="en-US" sz="2800" b="1" dirty="0">
                <a:latin typeface="Berlin Sans FB" pitchFamily="34" charset="0"/>
              </a:rPr>
              <a:t>	</a:t>
            </a:r>
            <a:r>
              <a:rPr lang="en-US" sz="2800" dirty="0" err="1" smtClean="0">
                <a:latin typeface="Berlin Sans FB" pitchFamily="34" charset="0"/>
              </a:rPr>
              <a:t>Pakikipanayam</a:t>
            </a:r>
            <a:r>
              <a:rPr lang="en-US" sz="2800" dirty="0" smtClean="0">
                <a:latin typeface="Berlin Sans FB" pitchFamily="34" charset="0"/>
              </a:rPr>
              <a:t>, </a:t>
            </a:r>
            <a:r>
              <a:rPr lang="en-US" sz="2800" dirty="0" err="1" smtClean="0">
                <a:latin typeface="Berlin Sans FB" pitchFamily="34" charset="0"/>
              </a:rPr>
              <a:t>Sarbey</a:t>
            </a:r>
            <a:r>
              <a:rPr lang="en-US" sz="2800" dirty="0" smtClean="0">
                <a:latin typeface="Berlin Sans FB" pitchFamily="34" charset="0"/>
              </a:rPr>
              <a:t>, at </a:t>
            </a:r>
            <a:r>
              <a:rPr lang="en-US" sz="2800" dirty="0" err="1" smtClean="0">
                <a:latin typeface="Berlin Sans FB" pitchFamily="34" charset="0"/>
              </a:rPr>
              <a:t>Pananaliksik</a:t>
            </a:r>
            <a:endParaRPr lang="en-US" sz="2800" dirty="0">
              <a:latin typeface="Berlin Sans FB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780527" y="4566429"/>
            <a:ext cx="10633290" cy="1384995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i="1" dirty="0" err="1">
                <a:latin typeface="Berlin Sans FB" pitchFamily="34" charset="0"/>
              </a:rPr>
              <a:t>Nicko</a:t>
            </a:r>
            <a:r>
              <a:rPr lang="en-US" sz="2800" b="1" i="1" dirty="0">
                <a:latin typeface="Berlin Sans FB" pitchFamily="34" charset="0"/>
              </a:rPr>
              <a:t>: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Gaanong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katagal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na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po</a:t>
            </a:r>
            <a:r>
              <a:rPr lang="en-US" sz="2800" i="1" dirty="0">
                <a:latin typeface="Berlin Sans FB" pitchFamily="34" charset="0"/>
              </a:rPr>
              <a:t> kayo </a:t>
            </a:r>
            <a:r>
              <a:rPr lang="en-US" sz="2800" i="1" dirty="0" err="1">
                <a:latin typeface="Berlin Sans FB" pitchFamily="34" charset="0"/>
              </a:rPr>
              <a:t>nagtuturo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bilang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isang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guro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sa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pampublikong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paaralan</a:t>
            </a:r>
            <a:r>
              <a:rPr lang="en-US" sz="2800" i="1" dirty="0">
                <a:latin typeface="Berlin Sans FB" pitchFamily="34" charset="0"/>
              </a:rPr>
              <a:t>?</a:t>
            </a:r>
            <a:endParaRPr lang="en-PH" sz="2800" i="1" dirty="0">
              <a:latin typeface="Berlin Sans FB" pitchFamily="34" charset="0"/>
            </a:endParaRPr>
          </a:p>
          <a:p>
            <a:r>
              <a:rPr lang="en-US" sz="2800" b="1" i="1" dirty="0" err="1">
                <a:latin typeface="Berlin Sans FB" pitchFamily="34" charset="0"/>
              </a:rPr>
              <a:t>Nixan</a:t>
            </a:r>
            <a:r>
              <a:rPr lang="en-US" sz="2800" b="1" i="1" dirty="0">
                <a:latin typeface="Berlin Sans FB" pitchFamily="34" charset="0"/>
              </a:rPr>
              <a:t>: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Labing-isang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taon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na</a:t>
            </a:r>
            <a:r>
              <a:rPr lang="en-US" sz="2800" i="1" dirty="0">
                <a:latin typeface="Berlin Sans FB" pitchFamily="34" charset="0"/>
              </a:rPr>
              <a:t> </a:t>
            </a:r>
            <a:r>
              <a:rPr lang="en-US" sz="2800" i="1" dirty="0" err="1">
                <a:latin typeface="Berlin Sans FB" pitchFamily="34" charset="0"/>
              </a:rPr>
              <a:t>po</a:t>
            </a:r>
            <a:r>
              <a:rPr lang="en-US" sz="2800" i="1" dirty="0" smtClean="0">
                <a:latin typeface="Berlin Sans FB" pitchFamily="34" charset="0"/>
              </a:rPr>
              <a:t>.</a:t>
            </a:r>
            <a:endParaRPr lang="en-PH" sz="2800" i="1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7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TUNGKULIN NG WIKA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779355" y="1705158"/>
            <a:ext cx="10633290" cy="2554545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Berlin Sans FB" pitchFamily="34" charset="0"/>
              </a:rPr>
              <a:t>7. </a:t>
            </a:r>
            <a:r>
              <a:rPr lang="en-US" sz="3200" b="1" dirty="0" err="1">
                <a:latin typeface="Berlin Sans FB" pitchFamily="34" charset="0"/>
              </a:rPr>
              <a:t>Impormatibo</a:t>
            </a:r>
            <a:r>
              <a:rPr lang="en-US" sz="3200" b="1" dirty="0">
                <a:latin typeface="Berlin Sans FB" pitchFamily="34" charset="0"/>
              </a:rPr>
              <a:t> - </a:t>
            </a:r>
            <a:r>
              <a:rPr lang="en-US" sz="3200">
                <a:latin typeface="Berlin Sans FB" pitchFamily="34" charset="0"/>
              </a:rPr>
              <a:t>G</a:t>
            </a:r>
            <a:r>
              <a:rPr lang="en-US" sz="3200" smtClean="0">
                <a:latin typeface="Berlin Sans FB" pitchFamily="34" charset="0"/>
              </a:rPr>
              <a:t>inagamit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wika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dahil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rin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sa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pangangailangang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maipaalam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ang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napakaraming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katotohanan</a:t>
            </a:r>
            <a:r>
              <a:rPr lang="en-US" sz="3200" dirty="0">
                <a:latin typeface="Berlin Sans FB" pitchFamily="34" charset="0"/>
              </a:rPr>
              <a:t>, </a:t>
            </a:r>
            <a:r>
              <a:rPr lang="en-US" sz="3200" dirty="0" err="1">
                <a:latin typeface="Berlin Sans FB" pitchFamily="34" charset="0"/>
              </a:rPr>
              <a:t>datos</a:t>
            </a:r>
            <a:r>
              <a:rPr lang="en-US" sz="3200" dirty="0">
                <a:latin typeface="Berlin Sans FB" pitchFamily="34" charset="0"/>
              </a:rPr>
              <a:t> at </a:t>
            </a:r>
            <a:r>
              <a:rPr lang="en-US" sz="3200" dirty="0" err="1">
                <a:latin typeface="Berlin Sans FB" pitchFamily="34" charset="0"/>
              </a:rPr>
              <a:t>impormasyong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hatid</a:t>
            </a:r>
            <a:r>
              <a:rPr lang="en-US" sz="3200" dirty="0">
                <a:latin typeface="Berlin Sans FB" pitchFamily="34" charset="0"/>
              </a:rPr>
              <a:t> ng </a:t>
            </a:r>
            <a:r>
              <a:rPr lang="en-US" sz="3200" dirty="0" err="1">
                <a:latin typeface="Berlin Sans FB" pitchFamily="34" charset="0"/>
              </a:rPr>
              <a:t>mundo</a:t>
            </a:r>
            <a:r>
              <a:rPr lang="en-US" sz="3200" dirty="0">
                <a:latin typeface="Berlin Sans FB" pitchFamily="34" charset="0"/>
              </a:rPr>
              <a:t>. </a:t>
            </a:r>
          </a:p>
          <a:p>
            <a:pPr algn="just"/>
            <a:r>
              <a:rPr lang="en-US" sz="3200" b="1" dirty="0" err="1">
                <a:latin typeface="Berlin Sans FB" pitchFamily="34" charset="0"/>
              </a:rPr>
              <a:t>Halimbawa</a:t>
            </a:r>
            <a:r>
              <a:rPr lang="en-US" sz="3200" b="1" dirty="0">
                <a:latin typeface="Berlin Sans FB" pitchFamily="34" charset="0"/>
              </a:rPr>
              <a:t>: </a:t>
            </a:r>
          </a:p>
          <a:p>
            <a:pPr algn="just"/>
            <a:r>
              <a:rPr lang="en-US" sz="3200" dirty="0">
                <a:latin typeface="Berlin Sans FB" pitchFamily="34" charset="0"/>
              </a:rPr>
              <a:t>	</a:t>
            </a:r>
            <a:r>
              <a:rPr lang="en-US" sz="3200" dirty="0" err="1" smtClean="0">
                <a:latin typeface="Berlin Sans FB" pitchFamily="34" charset="0"/>
              </a:rPr>
              <a:t>Pag-uulat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Pagtuturo</a:t>
            </a:r>
            <a:r>
              <a:rPr lang="en-US" sz="3200" dirty="0" smtClean="0">
                <a:latin typeface="Berlin Sans FB" pitchFamily="34" charset="0"/>
              </a:rPr>
              <a:t>, at </a:t>
            </a:r>
            <a:r>
              <a:rPr lang="en-US" sz="3200" dirty="0" err="1" smtClean="0">
                <a:latin typeface="Berlin Sans FB" pitchFamily="34" charset="0"/>
              </a:rPr>
              <a:t>Pagbabalita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>
                <a:latin typeface="Berlin Sans FB" pitchFamily="34" charset="0"/>
              </a:rPr>
              <a:t>sa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telebisyon</a:t>
            </a:r>
            <a:endParaRPr lang="en-US" sz="3200" dirty="0">
              <a:latin typeface="Berlin Sans FB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779355" y="4898938"/>
            <a:ext cx="10633290" cy="1569660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i="1" dirty="0" err="1">
                <a:latin typeface="Berlin Sans FB" pitchFamily="34" charset="0"/>
              </a:rPr>
              <a:t>Doms</a:t>
            </a:r>
            <a:r>
              <a:rPr lang="en-US" sz="3200" i="1" dirty="0">
                <a:latin typeface="Berlin Sans FB" pitchFamily="34" charset="0"/>
              </a:rPr>
              <a:t>: </a:t>
            </a:r>
            <a:r>
              <a:rPr lang="en-US" sz="3200" i="1" dirty="0" err="1">
                <a:latin typeface="Berlin Sans FB" pitchFamily="34" charset="0"/>
              </a:rPr>
              <a:t>Alam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mo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ba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na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 smtClean="0">
                <a:latin typeface="Berlin Sans FB" pitchFamily="34" charset="0"/>
              </a:rPr>
              <a:t>ang</a:t>
            </a:r>
            <a:r>
              <a:rPr lang="en-US" sz="3200" i="1" dirty="0" smtClean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salitang</a:t>
            </a:r>
            <a:r>
              <a:rPr lang="en-US" sz="3200" i="1" dirty="0">
                <a:latin typeface="Berlin Sans FB" pitchFamily="34" charset="0"/>
              </a:rPr>
              <a:t> goodbye ay </a:t>
            </a:r>
            <a:r>
              <a:rPr lang="en-US" sz="3200" i="1" dirty="0" err="1">
                <a:latin typeface="Berlin Sans FB" pitchFamily="34" charset="0"/>
              </a:rPr>
              <a:t>nagmula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sa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pahayag</a:t>
            </a:r>
            <a:r>
              <a:rPr lang="en-US" sz="3200" i="1" dirty="0">
                <a:latin typeface="Berlin Sans FB" pitchFamily="34" charset="0"/>
              </a:rPr>
              <a:t> </a:t>
            </a:r>
            <a:r>
              <a:rPr lang="en-US" sz="3200" i="1" dirty="0" err="1">
                <a:latin typeface="Berlin Sans FB" pitchFamily="34" charset="0"/>
              </a:rPr>
              <a:t>na</a:t>
            </a:r>
            <a:r>
              <a:rPr lang="en-US" sz="3200" i="1" dirty="0">
                <a:latin typeface="Berlin Sans FB" pitchFamily="34" charset="0"/>
              </a:rPr>
              <a:t> God be with ye? </a:t>
            </a:r>
            <a:endParaRPr lang="en-PH" sz="3200" i="1" dirty="0">
              <a:latin typeface="Berlin Sans FB" pitchFamily="34" charset="0"/>
            </a:endParaRPr>
          </a:p>
          <a:p>
            <a:r>
              <a:rPr lang="en-US" sz="3200" b="1" i="1" dirty="0">
                <a:latin typeface="Berlin Sans FB" pitchFamily="34" charset="0"/>
              </a:rPr>
              <a:t>Jon</a:t>
            </a:r>
            <a:r>
              <a:rPr lang="en-US" sz="3200" i="1" dirty="0">
                <a:latin typeface="Berlin Sans FB" pitchFamily="34" charset="0"/>
              </a:rPr>
              <a:t>: A, </a:t>
            </a:r>
            <a:r>
              <a:rPr lang="en-US" sz="3200" i="1" dirty="0" err="1">
                <a:latin typeface="Berlin Sans FB" pitchFamily="34" charset="0"/>
              </a:rPr>
              <a:t>talaga</a:t>
            </a:r>
            <a:r>
              <a:rPr lang="en-US" sz="3200" i="1" dirty="0" smtClean="0">
                <a:latin typeface="Berlin Sans FB" pitchFamily="34" charset="0"/>
              </a:rPr>
              <a:t>?</a:t>
            </a:r>
            <a:endParaRPr lang="en-PH" sz="3200" i="1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15FF5E-A599-4643-9D87-2FA0F2B7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8596" y="2615033"/>
            <a:ext cx="8939784" cy="17539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1.3.3 </a:t>
            </a:r>
            <a:r>
              <a:rPr lang="en-US" sz="6000" b="1" dirty="0" err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Teorya</a:t>
            </a:r>
            <a:r>
              <a:rPr lang="en-US" sz="6000" b="1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 ng </a:t>
            </a:r>
            <a:r>
              <a:rPr lang="en-US" sz="6000" b="1" dirty="0" err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Wika</a:t>
            </a:r>
            <a:endParaRPr lang="en-PH" sz="60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391551" y="2399968"/>
            <a:ext cx="7208864" cy="4031873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Berlin Sans FB" pitchFamily="34" charset="0"/>
              </a:rPr>
              <a:t>Ayon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sa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teoryang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ito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maaaring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ang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wika</a:t>
            </a:r>
            <a:r>
              <a:rPr lang="en-US" sz="3200" dirty="0" smtClean="0">
                <a:latin typeface="Berlin Sans FB" pitchFamily="34" charset="0"/>
              </a:rPr>
              <a:t> raw ng </a:t>
            </a:r>
            <a:r>
              <a:rPr lang="en-US" sz="3200" dirty="0" err="1" smtClean="0">
                <a:latin typeface="Berlin Sans FB" pitchFamily="34" charset="0"/>
              </a:rPr>
              <a:t>tao</a:t>
            </a:r>
            <a:r>
              <a:rPr lang="en-US" sz="3200" dirty="0" smtClean="0">
                <a:latin typeface="Berlin Sans FB" pitchFamily="34" charset="0"/>
              </a:rPr>
              <a:t> ay </a:t>
            </a:r>
            <a:r>
              <a:rPr lang="en-US" sz="3200" dirty="0" err="1" smtClean="0">
                <a:latin typeface="Berlin Sans FB" pitchFamily="34" charset="0"/>
              </a:rPr>
              <a:t>mula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sa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panggagaya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sa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mga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tunog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kalikasan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gaya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ihip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hangin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patak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ulan</a:t>
            </a:r>
            <a:r>
              <a:rPr lang="en-US" sz="3200" dirty="0" smtClean="0">
                <a:latin typeface="Berlin Sans FB" pitchFamily="34" charset="0"/>
              </a:rPr>
              <a:t> at </a:t>
            </a:r>
            <a:r>
              <a:rPr lang="en-US" sz="3200" dirty="0" err="1" smtClean="0">
                <a:latin typeface="Berlin Sans FB" pitchFamily="34" charset="0"/>
              </a:rPr>
              <a:t>lagaslas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tubig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sa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batis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smtClean="0">
                <a:latin typeface="Berlin Sans FB" pitchFamily="34" charset="0"/>
              </a:rPr>
              <a:t>at </a:t>
            </a:r>
            <a:r>
              <a:rPr lang="en-US" sz="3200" dirty="0" err="1" smtClean="0">
                <a:latin typeface="Berlin Sans FB" pitchFamily="34" charset="0"/>
              </a:rPr>
              <a:t>mga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tunog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na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nalilikha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mga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hayop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gaya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tahol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aso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huni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ibon</a:t>
            </a:r>
            <a:r>
              <a:rPr lang="en-US" sz="3200" dirty="0" smtClean="0">
                <a:latin typeface="Berlin Sans FB" pitchFamily="34" charset="0"/>
              </a:rPr>
              <a:t> at </a:t>
            </a:r>
            <a:r>
              <a:rPr lang="en-US" sz="3200" dirty="0" err="1" smtClean="0">
                <a:latin typeface="Berlin Sans FB" pitchFamily="34" charset="0"/>
              </a:rPr>
              <a:t>iba</a:t>
            </a:r>
            <a:r>
              <a:rPr lang="en-US" sz="3200" dirty="0" smtClean="0">
                <a:latin typeface="Berlin Sans FB" pitchFamily="34" charset="0"/>
              </a:rPr>
              <a:t> pa.</a:t>
            </a:r>
            <a:endParaRPr lang="en-US" sz="3200" dirty="0">
              <a:latin typeface="Berlin Sans FB" pitchFamily="34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91551" y="1687002"/>
            <a:ext cx="2373951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Bow-wow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15" y="2739504"/>
            <a:ext cx="3716079" cy="33528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3216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497104" y="2648837"/>
            <a:ext cx="5584381" cy="3539430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itchFamily="34" charset="0"/>
              </a:rPr>
              <a:t>A</a:t>
            </a:r>
            <a:r>
              <a:rPr lang="en-US" sz="3200" dirty="0" err="1" smtClean="0">
                <a:latin typeface="Berlin Sans FB" pitchFamily="34" charset="0"/>
              </a:rPr>
              <a:t>yon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sa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teoryang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ito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nang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hindi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sinasadya</a:t>
            </a:r>
            <a:r>
              <a:rPr lang="en-US" sz="3200" dirty="0" smtClean="0">
                <a:latin typeface="Berlin Sans FB" pitchFamily="34" charset="0"/>
              </a:rPr>
              <a:t> ay </a:t>
            </a:r>
            <a:r>
              <a:rPr lang="en-US" sz="3200" dirty="0" err="1" smtClean="0">
                <a:latin typeface="Berlin Sans FB" pitchFamily="34" charset="0"/>
              </a:rPr>
              <a:t>napabulalas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sila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bunga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mga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masisidhing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damdamin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tulad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sakit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tuwa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sarap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takot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kalungkutan</a:t>
            </a:r>
            <a:r>
              <a:rPr lang="en-US" sz="3200" dirty="0" smtClean="0">
                <a:latin typeface="Berlin Sans FB" pitchFamily="34" charset="0"/>
              </a:rPr>
              <a:t> at </a:t>
            </a:r>
            <a:r>
              <a:rPr lang="en-US" sz="3200" dirty="0" err="1" smtClean="0">
                <a:latin typeface="Berlin Sans FB" pitchFamily="34" charset="0"/>
              </a:rPr>
              <a:t>iba</a:t>
            </a:r>
            <a:r>
              <a:rPr lang="en-US" sz="3200" dirty="0" smtClean="0">
                <a:latin typeface="Berlin Sans FB" pitchFamily="34" charset="0"/>
              </a:rPr>
              <a:t> pa.</a:t>
            </a:r>
            <a:endParaRPr lang="en-US" sz="3200" dirty="0">
              <a:latin typeface="Berlin Sans FB" pitchFamily="34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91551" y="1764770"/>
            <a:ext cx="3055034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Pooh-pooh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880037"/>
            <a:ext cx="3599543" cy="3077029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116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598704" y="2779465"/>
            <a:ext cx="4771581" cy="2862322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Berlin Sans FB" pitchFamily="34" charset="0"/>
              </a:rPr>
              <a:t>Ayon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sa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teoryang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ito</a:t>
            </a:r>
            <a:r>
              <a:rPr lang="en-US" sz="3600" dirty="0" smtClean="0">
                <a:latin typeface="Berlin Sans FB" pitchFamily="34" charset="0"/>
              </a:rPr>
              <a:t>, </a:t>
            </a:r>
            <a:r>
              <a:rPr lang="en-US" sz="3600" dirty="0" err="1" smtClean="0">
                <a:latin typeface="Berlin Sans FB" pitchFamily="34" charset="0"/>
              </a:rPr>
              <a:t>ang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tao</a:t>
            </a:r>
            <a:r>
              <a:rPr lang="en-US" sz="3600" dirty="0" smtClean="0">
                <a:latin typeface="Berlin Sans FB" pitchFamily="34" charset="0"/>
              </a:rPr>
              <a:t> ay </a:t>
            </a:r>
            <a:r>
              <a:rPr lang="en-US" sz="3600" dirty="0" err="1" smtClean="0">
                <a:latin typeface="Berlin Sans FB" pitchFamily="34" charset="0"/>
              </a:rPr>
              <a:t>natutong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magsalita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bunga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diumano</a:t>
            </a:r>
            <a:r>
              <a:rPr lang="en-US" sz="3600" dirty="0" smtClean="0">
                <a:latin typeface="Berlin Sans FB" pitchFamily="34" charset="0"/>
              </a:rPr>
              <a:t> ng </a:t>
            </a:r>
            <a:r>
              <a:rPr lang="en-US" sz="3600" dirty="0" err="1" smtClean="0">
                <a:latin typeface="Berlin Sans FB" pitchFamily="34" charset="0"/>
              </a:rPr>
              <a:t>kanyang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pwersang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pisikal</a:t>
            </a:r>
            <a:endParaRPr lang="en-US" sz="3600" dirty="0">
              <a:latin typeface="Berlin Sans FB" pitchFamily="34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91551" y="1910964"/>
            <a:ext cx="3055034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err="1" smtClean="0">
                <a:latin typeface="Bookman Old Style" panose="02050604050505020204" pitchFamily="18" charset="0"/>
              </a:rPr>
              <a:t>Yo</a:t>
            </a:r>
            <a:r>
              <a:rPr lang="en-US" sz="3200" b="1" i="1" dirty="0" smtClean="0">
                <a:latin typeface="Bookman Old Style" panose="02050604050505020204" pitchFamily="18" charset="0"/>
              </a:rPr>
              <a:t>-he-ho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172" y="2267447"/>
            <a:ext cx="3046828" cy="2539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872" y="4060981"/>
            <a:ext cx="2960084" cy="20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511620" y="2605293"/>
            <a:ext cx="7195466" cy="3539430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 smtClean="0">
                <a:latin typeface="Berlin Sans FB" pitchFamily="34" charset="0"/>
              </a:rPr>
              <a:t>Ayon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sa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teorya</a:t>
            </a:r>
            <a:r>
              <a:rPr lang="en-US" sz="3200" dirty="0" err="1">
                <a:latin typeface="Berlin Sans FB" pitchFamily="34" charset="0"/>
              </a:rPr>
              <a:t>n</a:t>
            </a:r>
            <a:r>
              <a:rPr lang="en-US" sz="3200" dirty="0" err="1" smtClean="0">
                <a:latin typeface="Berlin Sans FB" pitchFamily="34" charset="0"/>
              </a:rPr>
              <a:t>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ito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ang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wika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tao</a:t>
            </a:r>
            <a:r>
              <a:rPr lang="en-US" sz="3200" dirty="0" smtClean="0">
                <a:latin typeface="Berlin Sans FB" pitchFamily="34" charset="0"/>
              </a:rPr>
              <a:t> ay </a:t>
            </a:r>
            <a:r>
              <a:rPr lang="en-US" sz="3200" dirty="0" err="1" smtClean="0">
                <a:latin typeface="Berlin Sans FB" pitchFamily="34" charset="0"/>
              </a:rPr>
              <a:t>nagmula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sa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mga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tunog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na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kanilang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nalilikha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sa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mga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ritwal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na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ito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na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kalauna’y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nagpabago-bago</a:t>
            </a:r>
            <a:r>
              <a:rPr lang="en-US" sz="3200" dirty="0" smtClean="0">
                <a:latin typeface="Berlin Sans FB" pitchFamily="34" charset="0"/>
              </a:rPr>
              <a:t> at </a:t>
            </a:r>
            <a:r>
              <a:rPr lang="en-US" sz="3200" dirty="0" err="1" smtClean="0">
                <a:latin typeface="Berlin Sans FB" pitchFamily="34" charset="0"/>
              </a:rPr>
              <a:t>nilapatan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iba’t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ibang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kahulugan</a:t>
            </a:r>
            <a:r>
              <a:rPr lang="en-US" sz="3200" dirty="0" smtClean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tulad</a:t>
            </a:r>
            <a:r>
              <a:rPr lang="en-US" sz="3200" dirty="0" smtClean="0">
                <a:latin typeface="Berlin Sans FB" pitchFamily="34" charset="0"/>
              </a:rPr>
              <a:t> ng </a:t>
            </a:r>
            <a:r>
              <a:rPr lang="en-US" sz="3200" dirty="0" err="1" smtClean="0">
                <a:latin typeface="Berlin Sans FB" pitchFamily="34" charset="0"/>
              </a:rPr>
              <a:t>sa</a:t>
            </a:r>
            <a:r>
              <a:rPr lang="en-US" sz="3200" dirty="0">
                <a:latin typeface="Berlin Sans FB" pitchFamily="34" charset="0"/>
              </a:rPr>
              <a:t> </a:t>
            </a:r>
            <a:r>
              <a:rPr lang="en-US" sz="3200" dirty="0" err="1" smtClean="0">
                <a:latin typeface="Berlin Sans FB" pitchFamily="34" charset="0"/>
              </a:rPr>
              <a:t>pakikidigma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pag-aani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panggagamot</a:t>
            </a:r>
            <a:r>
              <a:rPr lang="en-US" sz="3200" dirty="0" smtClean="0">
                <a:latin typeface="Berlin Sans FB" pitchFamily="34" charset="0"/>
              </a:rPr>
              <a:t>, </a:t>
            </a:r>
            <a:r>
              <a:rPr lang="en-US" sz="3200" dirty="0" err="1" smtClean="0">
                <a:latin typeface="Berlin Sans FB" pitchFamily="34" charset="0"/>
              </a:rPr>
              <a:t>pagtatanim</a:t>
            </a:r>
            <a:r>
              <a:rPr lang="en-US" sz="3200" dirty="0" smtClean="0">
                <a:latin typeface="Berlin Sans FB" pitchFamily="34" charset="0"/>
              </a:rPr>
              <a:t> at </a:t>
            </a:r>
            <a:r>
              <a:rPr lang="en-US" sz="3200" dirty="0" err="1" smtClean="0">
                <a:latin typeface="Berlin Sans FB" pitchFamily="34" charset="0"/>
              </a:rPr>
              <a:t>iba</a:t>
            </a:r>
            <a:r>
              <a:rPr lang="en-US" sz="3200" dirty="0" smtClean="0">
                <a:latin typeface="Berlin Sans FB" pitchFamily="34" charset="0"/>
              </a:rPr>
              <a:t> pa.</a:t>
            </a:r>
            <a:endParaRPr lang="en-US" sz="3200" dirty="0">
              <a:latin typeface="Berlin Sans FB" pitchFamily="34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91551" y="1751306"/>
            <a:ext cx="4927452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Ta-ra-</a:t>
            </a:r>
            <a:r>
              <a:rPr lang="en-US" sz="3200" b="1" i="1" dirty="0" err="1" smtClean="0">
                <a:latin typeface="Bookman Old Style" panose="02050604050505020204" pitchFamily="18" charset="0"/>
              </a:rPr>
              <a:t>ra</a:t>
            </a:r>
            <a:r>
              <a:rPr lang="en-US" sz="3200" b="1" i="1" dirty="0" smtClean="0">
                <a:latin typeface="Bookman Old Style" panose="02050604050505020204" pitchFamily="18" charset="0"/>
              </a:rPr>
              <a:t>-boom-de-ay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91" y="2324099"/>
            <a:ext cx="3199493" cy="1914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62" y="4012151"/>
            <a:ext cx="2925111" cy="189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6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598705" y="2779465"/>
            <a:ext cx="6237524" cy="3539430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Ayon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teoryang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ito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kumpas</a:t>
            </a:r>
            <a:r>
              <a:rPr lang="en-US" sz="3200" dirty="0">
                <a:latin typeface="Berlin Sans FB" panose="020E0602020502020306" pitchFamily="34" charset="0"/>
              </a:rPr>
              <a:t> o </a:t>
            </a:r>
            <a:r>
              <a:rPr lang="en-US" sz="3200" dirty="0" err="1">
                <a:latin typeface="Berlin Sans FB" panose="020E0602020502020306" pitchFamily="34" charset="0"/>
              </a:rPr>
              <a:t>galaw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kamay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tao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kanyang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ginagawa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bawat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partikular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okasyon</a:t>
            </a:r>
            <a:r>
              <a:rPr lang="en-US" sz="3200" dirty="0">
                <a:latin typeface="Berlin Sans FB" panose="020E0602020502020306" pitchFamily="34" charset="0"/>
              </a:rPr>
              <a:t> ay </a:t>
            </a:r>
            <a:r>
              <a:rPr lang="en-US" sz="3200" dirty="0" err="1">
                <a:latin typeface="Berlin Sans FB" panose="020E0602020502020306" pitchFamily="34" charset="0"/>
              </a:rPr>
              <a:t>ginaya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dila</a:t>
            </a:r>
            <a:r>
              <a:rPr lang="en-US" sz="3200" dirty="0">
                <a:latin typeface="Berlin Sans FB" panose="020E0602020502020306" pitchFamily="34" charset="0"/>
              </a:rPr>
              <a:t> at </a:t>
            </a:r>
            <a:r>
              <a:rPr lang="en-US" sz="3200" dirty="0" err="1">
                <a:latin typeface="Berlin Sans FB" panose="020E0602020502020306" pitchFamily="34" charset="0"/>
              </a:rPr>
              <a:t>naging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sanhi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pagkatuto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taong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lumikha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tunog</a:t>
            </a:r>
            <a:r>
              <a:rPr lang="en-US" sz="3200" dirty="0">
                <a:latin typeface="Berlin Sans FB" panose="020E0602020502020306" pitchFamily="34" charset="0"/>
              </a:rPr>
              <a:t> at </a:t>
            </a:r>
            <a:r>
              <a:rPr lang="en-US" sz="3200" dirty="0" err="1">
                <a:latin typeface="Berlin Sans FB" panose="020E0602020502020306" pitchFamily="34" charset="0"/>
              </a:rPr>
              <a:t>kalauna’y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nagsalita</a:t>
            </a:r>
            <a:r>
              <a:rPr lang="en-US" sz="3200" dirty="0">
                <a:latin typeface="Berlin Sans FB" panose="020E0602020502020306" pitchFamily="34" charset="0"/>
              </a:rPr>
              <a:t>. </a:t>
            </a:r>
          </a:p>
        </p:txBody>
      </p:sp>
      <p:sp>
        <p:nvSpPr>
          <p:cNvPr id="2" name="Pentagon 1"/>
          <p:cNvSpPr/>
          <p:nvPr/>
        </p:nvSpPr>
        <p:spPr>
          <a:xfrm>
            <a:off x="391551" y="1910964"/>
            <a:ext cx="2234418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Ta-ta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429" y="3106057"/>
            <a:ext cx="4470400" cy="28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598704" y="2779465"/>
            <a:ext cx="5279581" cy="3416320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Berlin Sans FB" pitchFamily="34" charset="0"/>
              </a:rPr>
              <a:t>Ayon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sa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teoryang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ito</a:t>
            </a:r>
            <a:r>
              <a:rPr lang="en-US" sz="3600" dirty="0" smtClean="0">
                <a:latin typeface="Berlin Sans FB" pitchFamily="34" charset="0"/>
              </a:rPr>
              <a:t>, </a:t>
            </a:r>
            <a:r>
              <a:rPr lang="en-US" sz="3600" dirty="0" err="1" smtClean="0">
                <a:latin typeface="Berlin Sans FB" pitchFamily="34" charset="0"/>
              </a:rPr>
              <a:t>nagkakaroon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daw</a:t>
            </a:r>
            <a:r>
              <a:rPr lang="en-US" sz="3600" dirty="0" smtClean="0">
                <a:latin typeface="Berlin Sans FB" pitchFamily="34" charset="0"/>
              </a:rPr>
              <a:t> ng </a:t>
            </a:r>
            <a:r>
              <a:rPr lang="en-US" sz="3600" dirty="0" err="1" smtClean="0">
                <a:latin typeface="Berlin Sans FB" pitchFamily="34" charset="0"/>
              </a:rPr>
              <a:t>wika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ang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isang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tao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sa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pamamagitan</a:t>
            </a:r>
            <a:r>
              <a:rPr lang="en-US" sz="3600" dirty="0" smtClean="0">
                <a:latin typeface="Berlin Sans FB" pitchFamily="34" charset="0"/>
              </a:rPr>
              <a:t> ng </a:t>
            </a:r>
            <a:r>
              <a:rPr lang="en-US" sz="3600" dirty="0" err="1" smtClean="0">
                <a:latin typeface="Berlin Sans FB" pitchFamily="34" charset="0"/>
              </a:rPr>
              <a:t>mga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tunog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na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nalilikha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sa</a:t>
            </a:r>
            <a:r>
              <a:rPr lang="en-US" sz="3600" dirty="0" smtClean="0">
                <a:latin typeface="Berlin Sans FB" pitchFamily="34" charset="0"/>
              </a:rPr>
              <a:t> </a:t>
            </a:r>
            <a:r>
              <a:rPr lang="en-US" sz="3600" dirty="0" err="1" smtClean="0">
                <a:latin typeface="Berlin Sans FB" pitchFamily="34" charset="0"/>
              </a:rPr>
              <a:t>paligid</a:t>
            </a:r>
            <a:endParaRPr lang="en-US" sz="3600" dirty="0">
              <a:latin typeface="Berlin Sans FB" pitchFamily="34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91550" y="1910964"/>
            <a:ext cx="3523957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Ding-dong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657" y="3201750"/>
            <a:ext cx="425268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8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414C1BB-1210-4903-864E-D106E7CF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65BAB40-E435-41CC-A39B-8ABAECEBC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1EF103C-F640-4FE9-8C3E-185E29D3F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9C00DF48-6C74-4033-8E24-2E49209CF9C6}"/>
              </a:ext>
            </a:extLst>
          </p:cNvPr>
          <p:cNvSpPr txBox="1">
            <a:spLocks/>
          </p:cNvSpPr>
          <p:nvPr/>
        </p:nvSpPr>
        <p:spPr>
          <a:xfrm>
            <a:off x="5419725" y="981474"/>
            <a:ext cx="6134100" cy="4083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4000" b="1" dirty="0" err="1"/>
              <a:t>Constantino</a:t>
            </a:r>
            <a:r>
              <a:rPr lang="en-US" sz="4000" b="1" dirty="0"/>
              <a:t> at </a:t>
            </a:r>
            <a:r>
              <a:rPr lang="en-US" sz="4000" b="1" dirty="0" err="1"/>
              <a:t>Zafra</a:t>
            </a:r>
            <a:endParaRPr lang="en-US" sz="4000" b="1" dirty="0" smtClean="0"/>
          </a:p>
          <a:p>
            <a:pPr algn="ctr"/>
            <a:r>
              <a:rPr lang="en-US" sz="3200" dirty="0" err="1" smtClean="0"/>
              <a:t>Ang</a:t>
            </a:r>
            <a:r>
              <a:rPr lang="en-US" sz="3200" dirty="0" smtClean="0"/>
              <a:t> </a:t>
            </a:r>
            <a:r>
              <a:rPr lang="en-US" sz="3200" dirty="0"/>
              <a:t>wika ay isang kalipunan ng mga salita at ang pamamaraan ng pagsasama-sama ng mga ito para magkaunawaan o makipagkomyunikeyt ang isang grupo ng </a:t>
            </a:r>
            <a:r>
              <a:rPr lang="en-US" sz="3200" dirty="0" err="1"/>
              <a:t>mga</a:t>
            </a:r>
            <a:r>
              <a:rPr lang="en-US" sz="3200" dirty="0"/>
              <a:t> </a:t>
            </a:r>
            <a:r>
              <a:rPr lang="en-US" sz="3200" dirty="0" err="1" smtClean="0"/>
              <a:t>tao</a:t>
            </a:r>
            <a:r>
              <a:rPr lang="en-US" sz="3200" dirty="0"/>
              <a:t>.</a:t>
            </a:r>
            <a:r>
              <a:rPr lang="en-US" sz="3200" dirty="0" smtClean="0"/>
              <a:t> </a:t>
            </a:r>
            <a:endParaRPr lang="en-PH" sz="3200" dirty="0"/>
          </a:p>
          <a:p>
            <a:pPr algn="ctr"/>
            <a:endParaRPr lang="en-PH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76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91551" y="1910964"/>
            <a:ext cx="2726788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Mama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598704" y="2779465"/>
            <a:ext cx="10882095" cy="3539430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Ayon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teoryang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ito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nagmula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wika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pinakamadadaling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pantig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pinakamahahalagang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bagay</a:t>
            </a:r>
            <a:r>
              <a:rPr lang="en-US" sz="3200" dirty="0">
                <a:latin typeface="Berlin Sans FB" panose="020E0602020502020306" pitchFamily="34" charset="0"/>
              </a:rPr>
              <a:t>. </a:t>
            </a:r>
            <a:r>
              <a:rPr lang="en-US" sz="3200" dirty="0" err="1">
                <a:latin typeface="Berlin Sans FB" panose="020E0602020502020306" pitchFamily="34" charset="0"/>
              </a:rPr>
              <a:t>Pansinin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naman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bata</a:t>
            </a:r>
            <a:r>
              <a:rPr lang="en-US" sz="3200" dirty="0">
                <a:latin typeface="Berlin Sans FB" panose="020E0602020502020306" pitchFamily="34" charset="0"/>
              </a:rPr>
              <a:t>. Sa </a:t>
            </a:r>
            <a:r>
              <a:rPr lang="en-US" sz="3200" dirty="0" err="1">
                <a:latin typeface="Berlin Sans FB" panose="020E0602020502020306" pitchFamily="34" charset="0"/>
              </a:rPr>
              <a:t>una</a:t>
            </a:r>
            <a:r>
              <a:rPr lang="en-US" sz="3200" dirty="0">
                <a:latin typeface="Berlin Sans FB" panose="020E0602020502020306" pitchFamily="34" charset="0"/>
              </a:rPr>
              <a:t>’ y </a:t>
            </a:r>
            <a:r>
              <a:rPr lang="en-US" sz="3200" dirty="0" err="1">
                <a:latin typeface="Berlin Sans FB" panose="020E0602020502020306" pitchFamily="34" charset="0"/>
              </a:rPr>
              <a:t>hindi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niya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masasabi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salitang</a:t>
            </a:r>
            <a:r>
              <a:rPr lang="en-US" sz="3200" dirty="0">
                <a:latin typeface="Berlin Sans FB" panose="020E0602020502020306" pitchFamily="34" charset="0"/>
              </a:rPr>
              <a:t> </a:t>
            </a:r>
            <a:r>
              <a:rPr lang="en-US" sz="3200" i="1" dirty="0">
                <a:latin typeface="Berlin Sans FB" panose="020E0602020502020306" pitchFamily="34" charset="0"/>
              </a:rPr>
              <a:t>mother</a:t>
            </a:r>
            <a:r>
              <a:rPr lang="en-US" sz="3200" dirty="0">
                <a:latin typeface="Berlin Sans FB" panose="020E0602020502020306" pitchFamily="34" charset="0"/>
              </a:rPr>
              <a:t> </a:t>
            </a:r>
            <a:r>
              <a:rPr lang="en-US" sz="3200" dirty="0" err="1">
                <a:latin typeface="Berlin Sans FB" panose="020E0602020502020306" pitchFamily="34" charset="0"/>
              </a:rPr>
              <a:t>ngunit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dahil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unang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pantig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nasabing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salita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pinakamahalaga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diumano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una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niyang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nasasabi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 </a:t>
            </a:r>
            <a:r>
              <a:rPr lang="en-US" sz="3200" i="1" dirty="0">
                <a:latin typeface="Berlin Sans FB" panose="020E0602020502020306" pitchFamily="34" charset="0"/>
              </a:rPr>
              <a:t>mama</a:t>
            </a:r>
            <a:r>
              <a:rPr lang="en-US" sz="3200" dirty="0">
                <a:latin typeface="Berlin Sans FB" panose="020E0602020502020306" pitchFamily="34" charset="0"/>
              </a:rPr>
              <a:t> </a:t>
            </a:r>
            <a:r>
              <a:rPr lang="en-US" sz="3200" dirty="0" err="1">
                <a:latin typeface="Berlin Sans FB" panose="020E0602020502020306" pitchFamily="34" charset="0"/>
              </a:rPr>
              <a:t>bilang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panumbas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salitang</a:t>
            </a:r>
            <a:r>
              <a:rPr lang="en-US" sz="3200" dirty="0">
                <a:latin typeface="Berlin Sans FB" panose="020E0602020502020306" pitchFamily="34" charset="0"/>
              </a:rPr>
              <a:t> </a:t>
            </a:r>
            <a:r>
              <a:rPr lang="en-US" sz="3200" i="1" dirty="0">
                <a:latin typeface="Berlin Sans FB" panose="020E0602020502020306" pitchFamily="34" charset="0"/>
              </a:rPr>
              <a:t>mother</a:t>
            </a:r>
            <a:r>
              <a:rPr lang="en-US" sz="3200" dirty="0">
                <a:latin typeface="Berlin Sans FB" panose="020E0602020502020306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963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830295" y="2793979"/>
            <a:ext cx="10533753" cy="3046988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Iminungkahi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linggwistang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si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Jesperson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wika</a:t>
            </a:r>
            <a:r>
              <a:rPr lang="en-US" sz="3200" dirty="0">
                <a:latin typeface="Berlin Sans FB" panose="020E0602020502020306" pitchFamily="34" charset="0"/>
              </a:rPr>
              <a:t> ay </a:t>
            </a:r>
            <a:r>
              <a:rPr lang="en-US" sz="3200" dirty="0" err="1">
                <a:latin typeface="Berlin Sans FB" panose="020E0602020502020306" pitchFamily="34" charset="0"/>
              </a:rPr>
              <a:t>nagmula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paglalaro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pagtawa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pagbulong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sarili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panliligaw</a:t>
            </a:r>
            <a:r>
              <a:rPr lang="en-US" sz="3200" dirty="0">
                <a:latin typeface="Berlin Sans FB" panose="020E0602020502020306" pitchFamily="34" charset="0"/>
              </a:rPr>
              <a:t> at </a:t>
            </a:r>
            <a:r>
              <a:rPr lang="en-US" sz="3200" dirty="0" err="1">
                <a:latin typeface="Berlin Sans FB" panose="020E0602020502020306" pitchFamily="34" charset="0"/>
              </a:rPr>
              <a:t>iba</a:t>
            </a:r>
            <a:r>
              <a:rPr lang="en-US" sz="3200" dirty="0">
                <a:latin typeface="Berlin Sans FB" panose="020E0602020502020306" pitchFamily="34" charset="0"/>
              </a:rPr>
              <a:t> pang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bulalas-emosyunal</a:t>
            </a:r>
            <a:r>
              <a:rPr lang="en-US" sz="3200" dirty="0">
                <a:latin typeface="Berlin Sans FB" panose="020E0602020502020306" pitchFamily="34" charset="0"/>
              </a:rPr>
              <a:t>. </a:t>
            </a:r>
            <a:r>
              <a:rPr lang="en-US" sz="3200" dirty="0" err="1">
                <a:latin typeface="Berlin Sans FB" panose="020E0602020502020306" pitchFamily="34" charset="0"/>
              </a:rPr>
              <a:t>Iminungkahi</a:t>
            </a:r>
            <a:r>
              <a:rPr lang="en-US" sz="3200" dirty="0">
                <a:latin typeface="Berlin Sans FB" panose="020E0602020502020306" pitchFamily="34" charset="0"/>
              </a:rPr>
              <a:t> pa </a:t>
            </a:r>
            <a:r>
              <a:rPr lang="en-US" sz="3200" dirty="0" err="1">
                <a:latin typeface="Berlin Sans FB" panose="020E0602020502020306" pitchFamily="34" charset="0"/>
              </a:rPr>
              <a:t>niya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taliwas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iba</a:t>
            </a:r>
            <a:r>
              <a:rPr lang="en-US" sz="3200" dirty="0">
                <a:latin typeface="Berlin Sans FB" panose="020E0602020502020306" pitchFamily="34" charset="0"/>
              </a:rPr>
              <a:t> pang </a:t>
            </a:r>
            <a:r>
              <a:rPr lang="en-US" sz="3200" dirty="0" err="1">
                <a:latin typeface="Berlin Sans FB" panose="020E0602020502020306" pitchFamily="34" charset="0"/>
              </a:rPr>
              <a:t>teorya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unang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salita</a:t>
            </a:r>
            <a:r>
              <a:rPr lang="en-US" sz="3200" dirty="0">
                <a:latin typeface="Berlin Sans FB" panose="020E0602020502020306" pitchFamily="34" charset="0"/>
              </a:rPr>
              <a:t> ay </a:t>
            </a:r>
            <a:r>
              <a:rPr lang="en-US" sz="3200" dirty="0" err="1">
                <a:latin typeface="Berlin Sans FB" panose="020E0602020502020306" pitchFamily="34" charset="0"/>
              </a:rPr>
              <a:t>sadyang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mahahaba</a:t>
            </a:r>
            <a:r>
              <a:rPr lang="en-US" sz="3200" dirty="0">
                <a:latin typeface="Berlin Sans FB" panose="020E0602020502020306" pitchFamily="34" charset="0"/>
              </a:rPr>
              <a:t> at </a:t>
            </a:r>
            <a:r>
              <a:rPr lang="en-US" sz="3200" dirty="0" err="1">
                <a:latin typeface="Berlin Sans FB" panose="020E0602020502020306" pitchFamily="34" charset="0"/>
              </a:rPr>
              <a:t>musikal</a:t>
            </a:r>
            <a:r>
              <a:rPr lang="en-US" sz="3200" dirty="0">
                <a:latin typeface="Berlin Sans FB" panose="020E0602020502020306" pitchFamily="34" charset="0"/>
              </a:rPr>
              <a:t>, at </a:t>
            </a:r>
            <a:r>
              <a:rPr lang="en-US" sz="3200" dirty="0" err="1">
                <a:latin typeface="Berlin Sans FB" panose="020E0602020502020306" pitchFamily="34" charset="0"/>
              </a:rPr>
              <a:t>hindi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maiikling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bulalas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pinaniniwalaan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marami</a:t>
            </a:r>
            <a:r>
              <a:rPr lang="en-US" sz="32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2" name="Pentagon 1"/>
          <p:cNvSpPr/>
          <p:nvPr/>
        </p:nvSpPr>
        <p:spPr>
          <a:xfrm>
            <a:off x="391551" y="1910964"/>
            <a:ext cx="2726788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Sing-song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9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1411505" y="2682535"/>
            <a:ext cx="8908152" cy="3046988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Ayon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linggwistang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si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Revesz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nagmula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wika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tunog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nagbabadya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pagkakakilanlan</a:t>
            </a:r>
            <a:r>
              <a:rPr lang="en-US" sz="3200" dirty="0">
                <a:latin typeface="Berlin Sans FB" panose="020E0602020502020306" pitchFamily="34" charset="0"/>
              </a:rPr>
              <a:t> (</a:t>
            </a:r>
            <a:r>
              <a:rPr lang="en-US" sz="3200" dirty="0" err="1">
                <a:latin typeface="Berlin Sans FB" panose="020E0602020502020306" pitchFamily="34" charset="0"/>
              </a:rPr>
              <a:t>Ako</a:t>
            </a:r>
            <a:r>
              <a:rPr lang="en-US" sz="3200" dirty="0">
                <a:latin typeface="Berlin Sans FB" panose="020E0602020502020306" pitchFamily="34" charset="0"/>
              </a:rPr>
              <a:t>!) at </a:t>
            </a:r>
            <a:r>
              <a:rPr lang="en-US" sz="3200" dirty="0" err="1">
                <a:latin typeface="Berlin Sans FB" panose="020E0602020502020306" pitchFamily="34" charset="0"/>
              </a:rPr>
              <a:t>pagkakabilang</a:t>
            </a:r>
            <a:r>
              <a:rPr lang="en-US" sz="3200" dirty="0">
                <a:latin typeface="Berlin Sans FB" panose="020E0602020502020306" pitchFamily="34" charset="0"/>
              </a:rPr>
              <a:t> (</a:t>
            </a:r>
            <a:r>
              <a:rPr lang="en-US" sz="3200" dirty="0" err="1">
                <a:latin typeface="Berlin Sans FB" panose="020E0602020502020306" pitchFamily="34" charset="0"/>
              </a:rPr>
              <a:t>Tayo</a:t>
            </a:r>
            <a:r>
              <a:rPr lang="en-US" sz="3200" dirty="0">
                <a:latin typeface="Berlin Sans FB" panose="020E0602020502020306" pitchFamily="34" charset="0"/>
              </a:rPr>
              <a:t>!). </a:t>
            </a:r>
            <a:r>
              <a:rPr lang="en-US" sz="3200" dirty="0" err="1">
                <a:latin typeface="Berlin Sans FB" panose="020E0602020502020306" pitchFamily="34" charset="0"/>
              </a:rPr>
              <a:t>Napapabulalas</a:t>
            </a:r>
            <a:r>
              <a:rPr lang="en-US" sz="3200" dirty="0">
                <a:latin typeface="Berlin Sans FB" panose="020E0602020502020306" pitchFamily="34" charset="0"/>
              </a:rPr>
              <a:t> din </a:t>
            </a:r>
            <a:r>
              <a:rPr lang="en-US" sz="3200" dirty="0" err="1">
                <a:latin typeface="Berlin Sans FB" panose="020E0602020502020306" pitchFamily="34" charset="0"/>
              </a:rPr>
              <a:t>tayo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bilang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pagbabadya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takot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galit</a:t>
            </a:r>
            <a:r>
              <a:rPr lang="en-US" sz="3200" dirty="0">
                <a:latin typeface="Berlin Sans FB" panose="020E0602020502020306" pitchFamily="34" charset="0"/>
              </a:rPr>
              <a:t> o </a:t>
            </a:r>
            <a:r>
              <a:rPr lang="en-US" sz="3200" dirty="0" err="1">
                <a:latin typeface="Berlin Sans FB" panose="020E0602020502020306" pitchFamily="34" charset="0"/>
              </a:rPr>
              <a:t>sakit</a:t>
            </a:r>
            <a:r>
              <a:rPr lang="en-US" sz="3200" dirty="0">
                <a:latin typeface="Berlin Sans FB" panose="020E0602020502020306" pitchFamily="34" charset="0"/>
              </a:rPr>
              <a:t> (</a:t>
            </a:r>
            <a:r>
              <a:rPr lang="en-US" sz="3200" dirty="0" err="1">
                <a:latin typeface="Berlin Sans FB" panose="020E0602020502020306" pitchFamily="34" charset="0"/>
              </a:rPr>
              <a:t>Saklolo</a:t>
            </a:r>
            <a:r>
              <a:rPr lang="en-US" sz="3200" dirty="0">
                <a:latin typeface="Berlin Sans FB" panose="020E0602020502020306" pitchFamily="34" charset="0"/>
              </a:rPr>
              <a:t>!). </a:t>
            </a:r>
            <a:r>
              <a:rPr lang="en-US" sz="3200" dirty="0" err="1">
                <a:latin typeface="Berlin Sans FB" panose="020E0602020502020306" pitchFamily="34" charset="0"/>
              </a:rPr>
              <a:t>Tinatawag</a:t>
            </a:r>
            <a:r>
              <a:rPr lang="en-US" sz="3200" dirty="0">
                <a:latin typeface="Berlin Sans FB" panose="020E0602020502020306" pitchFamily="34" charset="0"/>
              </a:rPr>
              <a:t> din </a:t>
            </a:r>
            <a:r>
              <a:rPr lang="en-US" sz="3200" dirty="0" err="1">
                <a:latin typeface="Berlin Sans FB" panose="020E0602020502020306" pitchFamily="34" charset="0"/>
              </a:rPr>
              <a:t>itong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teoryang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kontak</a:t>
            </a:r>
            <a:r>
              <a:rPr lang="en-US" sz="32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2" name="Pentagon 1"/>
          <p:cNvSpPr/>
          <p:nvPr/>
        </p:nvSpPr>
        <p:spPr>
          <a:xfrm>
            <a:off x="391551" y="1716305"/>
            <a:ext cx="2726788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Hey you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29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598705" y="2779465"/>
            <a:ext cx="10911124" cy="3046988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Ayon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teoryang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ito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wika</a:t>
            </a:r>
            <a:r>
              <a:rPr lang="en-US" sz="3200" dirty="0">
                <a:latin typeface="Berlin Sans FB" panose="020E0602020502020306" pitchFamily="34" charset="0"/>
              </a:rPr>
              <a:t> ay </a:t>
            </a:r>
            <a:r>
              <a:rPr lang="en-US" sz="3200" dirty="0" err="1">
                <a:latin typeface="Berlin Sans FB" panose="020E0602020502020306" pitchFamily="34" charset="0"/>
              </a:rPr>
              <a:t>nagmula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tunog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nalilikha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sanggol</a:t>
            </a:r>
            <a:r>
              <a:rPr lang="en-US" sz="3200" dirty="0">
                <a:latin typeface="Berlin Sans FB" panose="020E0602020502020306" pitchFamily="34" charset="0"/>
              </a:rPr>
              <a:t>.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tunog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daw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ito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ginaya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matatanda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bilang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pagpapangalan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bagay-bagay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paligid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taliwas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paniniwala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marami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bata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nanggagaya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tunog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matatanda</a:t>
            </a:r>
            <a:r>
              <a:rPr lang="en-US" sz="32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2" name="Pentagon 1"/>
          <p:cNvSpPr/>
          <p:nvPr/>
        </p:nvSpPr>
        <p:spPr>
          <a:xfrm>
            <a:off x="391551" y="1910964"/>
            <a:ext cx="2726788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Coo </a:t>
            </a:r>
            <a:r>
              <a:rPr lang="en-US" sz="3200" b="1" i="1" dirty="0" err="1" smtClean="0">
                <a:latin typeface="Bookman Old Style" panose="02050604050505020204" pitchFamily="18" charset="0"/>
              </a:rPr>
              <a:t>Coo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786752" y="2779465"/>
            <a:ext cx="10620839" cy="3539430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Katulad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teoryang</a:t>
            </a:r>
            <a:r>
              <a:rPr lang="en-US" sz="3200" dirty="0">
                <a:latin typeface="Berlin Sans FB" panose="020E0602020502020306" pitchFamily="34" charset="0"/>
              </a:rPr>
              <a:t> </a:t>
            </a:r>
            <a:r>
              <a:rPr lang="en-US" sz="3200" i="1" dirty="0">
                <a:latin typeface="Berlin Sans FB" panose="020E0602020502020306" pitchFamily="34" charset="0"/>
              </a:rPr>
              <a:t>ta-ta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sinasabi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rito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tao</a:t>
            </a:r>
            <a:r>
              <a:rPr lang="en-US" sz="3200" dirty="0">
                <a:latin typeface="Berlin Sans FB" panose="020E0602020502020306" pitchFamily="34" charset="0"/>
              </a:rPr>
              <a:t> ay </a:t>
            </a:r>
            <a:r>
              <a:rPr lang="en-US" sz="3200" dirty="0" err="1">
                <a:latin typeface="Berlin Sans FB" panose="020E0602020502020306" pitchFamily="34" charset="0"/>
              </a:rPr>
              <a:t>tutugon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pamamagitan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pagkumpas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alinmang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bagay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nangangailangan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aksiyon</a:t>
            </a:r>
            <a:r>
              <a:rPr lang="en-US" sz="3200" dirty="0">
                <a:latin typeface="Berlin Sans FB" panose="020E0602020502020306" pitchFamily="34" charset="0"/>
              </a:rPr>
              <a:t>.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pagtugong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ito</a:t>
            </a:r>
            <a:r>
              <a:rPr lang="en-US" sz="3200" dirty="0">
                <a:latin typeface="Berlin Sans FB" panose="020E0602020502020306" pitchFamily="34" charset="0"/>
              </a:rPr>
              <a:t> ay </a:t>
            </a:r>
            <a:r>
              <a:rPr lang="en-US" sz="3200" dirty="0" err="1">
                <a:latin typeface="Berlin Sans FB" panose="020E0602020502020306" pitchFamily="34" charset="0"/>
              </a:rPr>
              <a:t>isinasagawa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pamamagitan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bibig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ayon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posisyon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dila</a:t>
            </a:r>
            <a:r>
              <a:rPr lang="en-US" sz="3200" dirty="0">
                <a:latin typeface="Berlin Sans FB" panose="020E0602020502020306" pitchFamily="34" charset="0"/>
              </a:rPr>
              <a:t>. </a:t>
            </a:r>
            <a:r>
              <a:rPr lang="en-US" sz="3200" dirty="0" err="1">
                <a:latin typeface="Berlin Sans FB" panose="020E0602020502020306" pitchFamily="34" charset="0"/>
              </a:rPr>
              <a:t>Katulad</a:t>
            </a:r>
            <a:r>
              <a:rPr lang="en-US" sz="3200" dirty="0">
                <a:latin typeface="Berlin Sans FB" panose="020E0602020502020306" pitchFamily="34" charset="0"/>
              </a:rPr>
              <a:t> halos ng </a:t>
            </a:r>
            <a:r>
              <a:rPr lang="en-US" sz="3200" dirty="0" err="1">
                <a:latin typeface="Berlin Sans FB" panose="020E0602020502020306" pitchFamily="34" charset="0"/>
              </a:rPr>
              <a:t>teoryang</a:t>
            </a:r>
            <a:r>
              <a:rPr lang="en-US" sz="3200" dirty="0">
                <a:latin typeface="Berlin Sans FB" panose="020E0602020502020306" pitchFamily="34" charset="0"/>
              </a:rPr>
              <a:t> </a:t>
            </a:r>
            <a:r>
              <a:rPr lang="en-US" sz="3200" i="1" dirty="0">
                <a:latin typeface="Berlin Sans FB" panose="020E0602020502020306" pitchFamily="34" charset="0"/>
              </a:rPr>
              <a:t>ta-ta</a:t>
            </a:r>
            <a:r>
              <a:rPr lang="en-US" sz="3200" dirty="0">
                <a:latin typeface="Berlin Sans FB" panose="020E0602020502020306" pitchFamily="34" charset="0"/>
              </a:rPr>
              <a:t> 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paliwanag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proponent ng </a:t>
            </a:r>
            <a:r>
              <a:rPr lang="en-US" sz="3200" dirty="0" err="1">
                <a:latin typeface="Berlin Sans FB" panose="020E0602020502020306" pitchFamily="34" charset="0"/>
              </a:rPr>
              <a:t>teoryang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ito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pinagmulan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wika</a:t>
            </a:r>
            <a:r>
              <a:rPr lang="en-US" sz="32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2" name="Pentagon 1"/>
          <p:cNvSpPr/>
          <p:nvPr/>
        </p:nvSpPr>
        <p:spPr>
          <a:xfrm>
            <a:off x="391551" y="1910964"/>
            <a:ext cx="2726788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Yum </a:t>
            </a:r>
            <a:r>
              <a:rPr lang="en-US" sz="3200" b="1" i="1" dirty="0" err="1" smtClean="0">
                <a:latin typeface="Bookman Old Style" panose="02050604050505020204" pitchFamily="18" charset="0"/>
              </a:rPr>
              <a:t>Yum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21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1185896" y="3214893"/>
            <a:ext cx="9822552" cy="2062103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Ayon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teoryang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ito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nagmula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wika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walang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kahulugang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bulalas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tao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nasuwertehang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nakalikha</a:t>
            </a:r>
            <a:r>
              <a:rPr lang="en-US" sz="3200" dirty="0">
                <a:latin typeface="Berlin Sans FB" panose="020E0602020502020306" pitchFamily="34" charset="0"/>
              </a:rPr>
              <a:t> at </a:t>
            </a:r>
            <a:r>
              <a:rPr lang="en-US" sz="3200" dirty="0" err="1">
                <a:latin typeface="Berlin Sans FB" panose="020E0602020502020306" pitchFamily="34" charset="0"/>
              </a:rPr>
              <a:t>iniugnay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bagay-bagay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paligid</a:t>
            </a:r>
            <a:r>
              <a:rPr lang="en-US" sz="32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2" name="Pentagon 1"/>
          <p:cNvSpPr/>
          <p:nvPr/>
        </p:nvSpPr>
        <p:spPr>
          <a:xfrm>
            <a:off x="391550" y="1910964"/>
            <a:ext cx="3570849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Babble Lucky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74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873839" y="3331008"/>
            <a:ext cx="10446666" cy="1569660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Ayon</a:t>
            </a:r>
            <a:r>
              <a:rPr lang="en-US" sz="3200" dirty="0">
                <a:latin typeface="Berlin Sans FB" panose="020E0602020502020306" pitchFamily="34" charset="0"/>
              </a:rPr>
              <a:t> kay </a:t>
            </a:r>
            <a:r>
              <a:rPr lang="en-US" sz="3200" dirty="0" err="1">
                <a:latin typeface="Berlin Sans FB" panose="020E0602020502020306" pitchFamily="34" charset="0"/>
              </a:rPr>
              <a:t>Boree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pinanggalingan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wika</a:t>
            </a:r>
            <a:r>
              <a:rPr lang="en-US" sz="3200" dirty="0">
                <a:latin typeface="Berlin Sans FB" panose="020E0602020502020306" pitchFamily="34" charset="0"/>
              </a:rPr>
              <a:t> ay </a:t>
            </a:r>
            <a:r>
              <a:rPr lang="en-US" sz="3200" dirty="0" err="1">
                <a:latin typeface="Berlin Sans FB" panose="020E0602020502020306" pitchFamily="34" charset="0"/>
              </a:rPr>
              <a:t>tulad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pinanggalingan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mahikal</a:t>
            </a:r>
            <a:r>
              <a:rPr lang="en-US" sz="3200" dirty="0">
                <a:latin typeface="Berlin Sans FB" panose="020E0602020502020306" pitchFamily="34" charset="0"/>
              </a:rPr>
              <a:t> o </a:t>
            </a:r>
            <a:r>
              <a:rPr lang="en-US" sz="3200" dirty="0" err="1">
                <a:latin typeface="Berlin Sans FB" panose="020E0602020502020306" pitchFamily="34" charset="0"/>
              </a:rPr>
              <a:t>relihiyosong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aspeto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pamumuhay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ating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ninuno</a:t>
            </a:r>
            <a:r>
              <a:rPr lang="en-US" sz="32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2" name="Pentagon 1"/>
          <p:cNvSpPr/>
          <p:nvPr/>
        </p:nvSpPr>
        <p:spPr>
          <a:xfrm>
            <a:off x="391550" y="1910964"/>
            <a:ext cx="3570849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Hocus Pocus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5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598705" y="2779465"/>
            <a:ext cx="11056266" cy="3539430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Berlin Sans FB" panose="020E0602020502020306" pitchFamily="34" charset="0"/>
              </a:rPr>
              <a:t>Sadyang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inimbento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wika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ayon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teoryang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ito</a:t>
            </a:r>
            <a:r>
              <a:rPr lang="en-US" sz="3200" dirty="0">
                <a:latin typeface="Berlin Sans FB" panose="020E0602020502020306" pitchFamily="34" charset="0"/>
              </a:rPr>
              <a:t>. </a:t>
            </a:r>
            <a:r>
              <a:rPr lang="en-US" sz="3200" dirty="0" err="1">
                <a:latin typeface="Berlin Sans FB" panose="020E0602020502020306" pitchFamily="34" charset="0"/>
              </a:rPr>
              <a:t>Maaari</a:t>
            </a:r>
            <a:r>
              <a:rPr lang="en-US" sz="3200" dirty="0">
                <a:latin typeface="Berlin Sans FB" panose="020E0602020502020306" pitchFamily="34" charset="0"/>
              </a:rPr>
              <a:t> raw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ating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ninuno</a:t>
            </a:r>
            <a:r>
              <a:rPr lang="en-US" sz="3200" dirty="0">
                <a:latin typeface="Berlin Sans FB" panose="020E0602020502020306" pitchFamily="34" charset="0"/>
              </a:rPr>
              <a:t> ay may </a:t>
            </a:r>
            <a:r>
              <a:rPr lang="en-US" sz="3200" dirty="0" err="1">
                <a:latin typeface="Berlin Sans FB" panose="020E0602020502020306" pitchFamily="34" charset="0"/>
              </a:rPr>
              <a:t>ideya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pagtatakda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arbitraryong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tunog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upang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ipakahulugan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tiyak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bagay</a:t>
            </a:r>
            <a:r>
              <a:rPr lang="en-US" sz="3200" dirty="0">
                <a:latin typeface="Berlin Sans FB" panose="020E0602020502020306" pitchFamily="34" charset="0"/>
              </a:rPr>
              <a:t>. Nang </a:t>
            </a:r>
            <a:r>
              <a:rPr lang="en-US" sz="3200" dirty="0" err="1">
                <a:latin typeface="Berlin Sans FB" panose="020E0602020502020306" pitchFamily="34" charset="0"/>
              </a:rPr>
              <a:t>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ideyang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iyon</a:t>
            </a:r>
            <a:r>
              <a:rPr lang="en-US" sz="3200" dirty="0">
                <a:latin typeface="Berlin Sans FB" panose="020E0602020502020306" pitchFamily="34" charset="0"/>
              </a:rPr>
              <a:t> ay </a:t>
            </a:r>
            <a:r>
              <a:rPr lang="en-US" sz="3200" dirty="0" err="1">
                <a:latin typeface="Berlin Sans FB" panose="020E0602020502020306" pitchFamily="34" charset="0"/>
              </a:rPr>
              <a:t>nalikha</a:t>
            </a:r>
            <a:r>
              <a:rPr lang="en-US" sz="3200" dirty="0">
                <a:latin typeface="Berlin Sans FB" panose="020E0602020502020306" pitchFamily="34" charset="0"/>
              </a:rPr>
              <a:t>, </a:t>
            </a:r>
            <a:r>
              <a:rPr lang="en-US" sz="3200" dirty="0" err="1">
                <a:latin typeface="Berlin Sans FB" panose="020E0602020502020306" pitchFamily="34" charset="0"/>
              </a:rPr>
              <a:t>mabilis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na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iyong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kumalat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iba</a:t>
            </a:r>
            <a:r>
              <a:rPr lang="en-US" sz="3200" dirty="0">
                <a:latin typeface="Berlin Sans FB" panose="020E0602020502020306" pitchFamily="34" charset="0"/>
              </a:rPr>
              <a:t> pang </a:t>
            </a:r>
            <a:r>
              <a:rPr lang="en-US" sz="3200" dirty="0" err="1">
                <a:latin typeface="Berlin Sans FB" panose="020E0602020502020306" pitchFamily="34" charset="0"/>
              </a:rPr>
              <a:t>tao</a:t>
            </a:r>
            <a:r>
              <a:rPr lang="en-US" sz="3200" dirty="0">
                <a:latin typeface="Berlin Sans FB" panose="020E0602020502020306" pitchFamily="34" charset="0"/>
              </a:rPr>
              <a:t> at </a:t>
            </a:r>
            <a:r>
              <a:rPr lang="en-US" sz="3200" dirty="0" err="1">
                <a:latin typeface="Berlin Sans FB" panose="020E0602020502020306" pitchFamily="34" charset="0"/>
              </a:rPr>
              <a:t>naging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kalakaran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sa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pagpapangalan</a:t>
            </a:r>
            <a:r>
              <a:rPr lang="en-US" sz="3200" dirty="0">
                <a:latin typeface="Berlin Sans FB" panose="020E0602020502020306" pitchFamily="34" charset="0"/>
              </a:rPr>
              <a:t> ng </a:t>
            </a:r>
            <a:r>
              <a:rPr lang="en-US" sz="3200" dirty="0" err="1">
                <a:latin typeface="Berlin Sans FB" panose="020E0602020502020306" pitchFamily="34" charset="0"/>
              </a:rPr>
              <a:t>mga</a:t>
            </a:r>
            <a:r>
              <a:rPr lang="en-US" sz="3200" dirty="0">
                <a:latin typeface="Berlin Sans FB" panose="020E0602020502020306" pitchFamily="34" charset="0"/>
              </a:rPr>
              <a:t> </a:t>
            </a:r>
            <a:r>
              <a:rPr lang="en-US" sz="3200" dirty="0" err="1">
                <a:latin typeface="Berlin Sans FB" panose="020E0602020502020306" pitchFamily="34" charset="0"/>
              </a:rPr>
              <a:t>bagay-bagay</a:t>
            </a:r>
            <a:r>
              <a:rPr lang="en-US" sz="3200" dirty="0">
                <a:latin typeface="Berlin Sans FB" panose="020E0602020502020306" pitchFamily="34" charset="0"/>
              </a:rPr>
              <a:t> (</a:t>
            </a:r>
            <a:r>
              <a:rPr lang="en-US" sz="3200" dirty="0" err="1">
                <a:latin typeface="Berlin Sans FB" panose="020E0602020502020306" pitchFamily="34" charset="0"/>
              </a:rPr>
              <a:t>Boeree</a:t>
            </a:r>
            <a:r>
              <a:rPr lang="en-US" sz="3200" dirty="0">
                <a:latin typeface="Berlin Sans FB" panose="020E0602020502020306" pitchFamily="34" charset="0"/>
              </a:rPr>
              <a:t>, 2003</a:t>
            </a:r>
            <a:r>
              <a:rPr lang="en-US" sz="3200" dirty="0" smtClean="0">
                <a:latin typeface="Berlin Sans FB" panose="020E0602020502020306" pitchFamily="34" charset="0"/>
              </a:rPr>
              <a:t>).</a:t>
            </a:r>
            <a:endParaRPr lang="en-US" sz="3200" dirty="0">
              <a:latin typeface="Berlin Sans FB" panose="020E0602020502020306" pitchFamily="34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91551" y="1910964"/>
            <a:ext cx="2586112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Eureka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9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Autofit/>
          </a:bodyPr>
          <a:lstStyle/>
          <a:p>
            <a:pPr algn="ctr"/>
            <a:r>
              <a:rPr lang="en-PH" sz="6000" b="1" i="0" dirty="0" smtClean="0">
                <a:latin typeface="Berlin Sans FB" panose="020E0602020502020306" pitchFamily="34" charset="0"/>
              </a:rPr>
              <a:t>TEORYA NG WIKA</a:t>
            </a:r>
            <a:endParaRPr lang="en-PH" sz="6000" b="1" i="0" dirty="0">
              <a:latin typeface="Berlin Sans FB" panose="020E0602020502020306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391551" y="2503693"/>
            <a:ext cx="11306963" cy="3970318"/>
          </a:xfrm>
          <a:prstGeom prst="rect">
            <a:avLst/>
          </a:prstGeom>
          <a:solidFill>
            <a:schemeClr val="lt1">
              <a:alpha val="7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Berlin Sans FB" panose="020E0602020502020306" pitchFamily="34" charset="0"/>
              </a:rPr>
              <a:t>Batay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sa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istorya</a:t>
            </a:r>
            <a:r>
              <a:rPr lang="en-US" sz="2800" dirty="0">
                <a:latin typeface="Berlin Sans FB" panose="020E0602020502020306" pitchFamily="34" charset="0"/>
              </a:rPr>
              <a:t> ng </a:t>
            </a:r>
            <a:r>
              <a:rPr lang="en-US" sz="2800" dirty="0" err="1">
                <a:latin typeface="Berlin Sans FB" panose="020E0602020502020306" pitchFamily="34" charset="0"/>
              </a:rPr>
              <a:t>Bibliya</a:t>
            </a:r>
            <a:r>
              <a:rPr lang="en-US" sz="2800" dirty="0">
                <a:latin typeface="Berlin Sans FB" panose="020E0602020502020306" pitchFamily="34" charset="0"/>
              </a:rPr>
              <a:t>, </a:t>
            </a:r>
            <a:r>
              <a:rPr lang="en-US" sz="2800" dirty="0" err="1">
                <a:latin typeface="Berlin Sans FB" panose="020E0602020502020306" pitchFamily="34" charset="0"/>
              </a:rPr>
              <a:t>iisa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lang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wika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noong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unang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panahon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kaya’t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walang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suliranin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sa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pakikipagtalastasan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tao</a:t>
            </a:r>
            <a:r>
              <a:rPr lang="en-US" sz="2800" dirty="0">
                <a:latin typeface="Berlin Sans FB" panose="020E0602020502020306" pitchFamily="34" charset="0"/>
              </a:rPr>
              <a:t>. </a:t>
            </a:r>
            <a:r>
              <a:rPr lang="en-US" sz="2800" dirty="0" err="1">
                <a:latin typeface="Berlin Sans FB" panose="020E0602020502020306" pitchFamily="34" charset="0"/>
              </a:rPr>
              <a:t>Naghangad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tao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na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higitan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kapangyarihan</a:t>
            </a:r>
            <a:r>
              <a:rPr lang="en-US" sz="2800" dirty="0">
                <a:latin typeface="Berlin Sans FB" panose="020E0602020502020306" pitchFamily="34" charset="0"/>
              </a:rPr>
              <a:t> ng </a:t>
            </a:r>
            <a:r>
              <a:rPr lang="en-US" sz="2800" dirty="0" err="1">
                <a:latin typeface="Berlin Sans FB" panose="020E0602020502020306" pitchFamily="34" charset="0"/>
              </a:rPr>
              <a:t>Diyos</a:t>
            </a:r>
            <a:r>
              <a:rPr lang="en-US" sz="2800" dirty="0">
                <a:latin typeface="Berlin Sans FB" panose="020E0602020502020306" pitchFamily="34" charset="0"/>
              </a:rPr>
              <a:t>, </a:t>
            </a:r>
            <a:r>
              <a:rPr lang="en-US" sz="2800" dirty="0" err="1">
                <a:latin typeface="Berlin Sans FB" panose="020E0602020502020306" pitchFamily="34" charset="0"/>
              </a:rPr>
              <a:t>naging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mapagmataas</a:t>
            </a:r>
            <a:r>
              <a:rPr lang="en-US" sz="2800" dirty="0">
                <a:latin typeface="Berlin Sans FB" panose="020E0602020502020306" pitchFamily="34" charset="0"/>
              </a:rPr>
              <a:t> at nag-</a:t>
            </a:r>
            <a:r>
              <a:rPr lang="en-US" sz="2800" dirty="0" err="1">
                <a:latin typeface="Berlin Sans FB" panose="020E0602020502020306" pitchFamily="34" charset="0"/>
              </a:rPr>
              <a:t>ambisyong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maabot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langit</a:t>
            </a:r>
            <a:r>
              <a:rPr lang="en-US" sz="2800" dirty="0">
                <a:latin typeface="Berlin Sans FB" panose="020E0602020502020306" pitchFamily="34" charset="0"/>
              </a:rPr>
              <a:t>, at </a:t>
            </a:r>
            <a:r>
              <a:rPr lang="en-US" sz="2800" dirty="0" err="1">
                <a:latin typeface="Berlin Sans FB" panose="020E0602020502020306" pitchFamily="34" charset="0"/>
              </a:rPr>
              <a:t>nagtayo</a:t>
            </a:r>
            <a:r>
              <a:rPr lang="en-US" sz="2800" dirty="0">
                <a:latin typeface="Berlin Sans FB" panose="020E0602020502020306" pitchFamily="34" charset="0"/>
              </a:rPr>
              <a:t> ng </a:t>
            </a:r>
            <a:r>
              <a:rPr lang="en-US" sz="2800" dirty="0" err="1">
                <a:latin typeface="Berlin Sans FB" panose="020E0602020502020306" pitchFamily="34" charset="0"/>
              </a:rPr>
              <a:t>pakataas-taas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na</a:t>
            </a:r>
            <a:r>
              <a:rPr lang="en-US" sz="2800" dirty="0">
                <a:latin typeface="Berlin Sans FB" panose="020E0602020502020306" pitchFamily="34" charset="0"/>
              </a:rPr>
              <a:t> tore. </a:t>
            </a:r>
            <a:r>
              <a:rPr lang="en-US" sz="2800" dirty="0" err="1">
                <a:latin typeface="Berlin Sans FB" panose="020E0602020502020306" pitchFamily="34" charset="0"/>
              </a:rPr>
              <a:t>Mapangahas</a:t>
            </a:r>
            <a:r>
              <a:rPr lang="en-US" sz="2800" dirty="0">
                <a:latin typeface="Berlin Sans FB" panose="020E0602020502020306" pitchFamily="34" charset="0"/>
              </a:rPr>
              <a:t> at </a:t>
            </a:r>
            <a:r>
              <a:rPr lang="en-US" sz="2800" dirty="0" err="1">
                <a:latin typeface="Berlin Sans FB" panose="020E0602020502020306" pitchFamily="34" charset="0"/>
              </a:rPr>
              <a:t>mayabang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na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mga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tao</a:t>
            </a:r>
            <a:r>
              <a:rPr lang="en-US" sz="2800" dirty="0">
                <a:latin typeface="Berlin Sans FB" panose="020E0602020502020306" pitchFamily="34" charset="0"/>
              </a:rPr>
              <a:t>, </a:t>
            </a:r>
            <a:r>
              <a:rPr lang="en-US" sz="2800" dirty="0" err="1">
                <a:latin typeface="Berlin Sans FB" panose="020E0602020502020306" pitchFamily="34" charset="0"/>
              </a:rPr>
              <a:t>subalit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pinatunayan</a:t>
            </a:r>
            <a:r>
              <a:rPr lang="en-US" sz="2800" dirty="0">
                <a:latin typeface="Berlin Sans FB" panose="020E0602020502020306" pitchFamily="34" charset="0"/>
              </a:rPr>
              <a:t> ng </a:t>
            </a:r>
            <a:r>
              <a:rPr lang="en-US" sz="2800" dirty="0" err="1">
                <a:latin typeface="Berlin Sans FB" panose="020E0602020502020306" pitchFamily="34" charset="0"/>
              </a:rPr>
              <a:t>Diyos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na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higit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siyang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makapangyarihan</a:t>
            </a:r>
            <a:r>
              <a:rPr lang="en-US" sz="2800" dirty="0">
                <a:latin typeface="Berlin Sans FB" panose="020E0602020502020306" pitchFamily="34" charset="0"/>
              </a:rPr>
              <a:t> kaya </a:t>
            </a:r>
            <a:r>
              <a:rPr lang="en-US" sz="2800" dirty="0" err="1">
                <a:latin typeface="Berlin Sans FB" panose="020E0602020502020306" pitchFamily="34" charset="0"/>
              </a:rPr>
              <a:t>sa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pamamgitan</a:t>
            </a:r>
            <a:r>
              <a:rPr lang="en-US" sz="2800" dirty="0">
                <a:latin typeface="Berlin Sans FB" panose="020E0602020502020306" pitchFamily="34" charset="0"/>
              </a:rPr>
              <a:t> ng </a:t>
            </a:r>
            <a:r>
              <a:rPr lang="en-US" sz="2800" dirty="0" err="1">
                <a:latin typeface="Berlin Sans FB" panose="020E0602020502020306" pitchFamily="34" charset="0"/>
              </a:rPr>
              <a:t>kaniyang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kapangyarihan</a:t>
            </a:r>
            <a:r>
              <a:rPr lang="en-US" sz="2800" dirty="0">
                <a:latin typeface="Berlin Sans FB" panose="020E0602020502020306" pitchFamily="34" charset="0"/>
              </a:rPr>
              <a:t>, </a:t>
            </a:r>
            <a:r>
              <a:rPr lang="en-US" sz="2800" dirty="0" err="1">
                <a:latin typeface="Berlin Sans FB" panose="020E0602020502020306" pitchFamily="34" charset="0"/>
              </a:rPr>
              <a:t>ginuho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niya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ang</a:t>
            </a:r>
            <a:r>
              <a:rPr lang="en-US" sz="2800" dirty="0">
                <a:latin typeface="Berlin Sans FB" panose="020E0602020502020306" pitchFamily="34" charset="0"/>
              </a:rPr>
              <a:t> tore. </a:t>
            </a:r>
            <a:r>
              <a:rPr lang="en-US" sz="2800" dirty="0" err="1">
                <a:latin typeface="Berlin Sans FB" panose="020E0602020502020306" pitchFamily="34" charset="0"/>
              </a:rPr>
              <a:t>Ginawang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magkakaiba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Wika</a:t>
            </a:r>
            <a:r>
              <a:rPr lang="en-US" sz="2800" dirty="0">
                <a:latin typeface="Berlin Sans FB" panose="020E0602020502020306" pitchFamily="34" charset="0"/>
              </a:rPr>
              <a:t> ng </a:t>
            </a:r>
            <a:r>
              <a:rPr lang="en-US" sz="2800" dirty="0" err="1">
                <a:latin typeface="Berlin Sans FB" panose="020E0602020502020306" pitchFamily="34" charset="0"/>
              </a:rPr>
              <a:t>bawat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isa</a:t>
            </a:r>
            <a:r>
              <a:rPr lang="en-US" sz="2800" dirty="0">
                <a:latin typeface="Berlin Sans FB" panose="020E0602020502020306" pitchFamily="34" charset="0"/>
              </a:rPr>
              <a:t>, </a:t>
            </a:r>
            <a:r>
              <a:rPr lang="en-US" sz="2800" dirty="0" err="1">
                <a:latin typeface="Berlin Sans FB" panose="020E0602020502020306" pitchFamily="34" charset="0"/>
              </a:rPr>
              <a:t>hindi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na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magkaintindihan</a:t>
            </a:r>
            <a:r>
              <a:rPr lang="en-US" sz="2800" dirty="0">
                <a:latin typeface="Berlin Sans FB" panose="020E0602020502020306" pitchFamily="34" charset="0"/>
              </a:rPr>
              <a:t> at </a:t>
            </a:r>
            <a:r>
              <a:rPr lang="en-US" sz="2800" dirty="0" err="1">
                <a:latin typeface="Berlin Sans FB" panose="020E0602020502020306" pitchFamily="34" charset="0"/>
              </a:rPr>
              <a:t>naghiwa-hiwalay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ayon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sa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wikang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sinasalita</a:t>
            </a:r>
            <a:r>
              <a:rPr lang="en-US" sz="2800" dirty="0">
                <a:latin typeface="Berlin Sans FB" panose="020E0602020502020306" pitchFamily="34" charset="0"/>
              </a:rPr>
              <a:t>. (Genesis </a:t>
            </a:r>
            <a:r>
              <a:rPr lang="en-US" sz="2800" dirty="0" err="1">
                <a:latin typeface="Berlin Sans FB" panose="020E0602020502020306" pitchFamily="34" charset="0"/>
              </a:rPr>
              <a:t>kabanata</a:t>
            </a:r>
            <a:r>
              <a:rPr lang="en-US" sz="2800" dirty="0">
                <a:latin typeface="Berlin Sans FB" panose="020E0602020502020306" pitchFamily="34" charset="0"/>
              </a:rPr>
              <a:t> 11:1-8</a:t>
            </a:r>
            <a:r>
              <a:rPr lang="en-US" sz="2800" dirty="0" smtClean="0">
                <a:latin typeface="Berlin Sans FB" panose="020E0602020502020306" pitchFamily="34" charset="0"/>
              </a:rPr>
              <a:t>)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91551" y="1677684"/>
            <a:ext cx="4927452" cy="712966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latin typeface="Bookman Old Style" panose="02050604050505020204" pitchFamily="18" charset="0"/>
              </a:rPr>
              <a:t>Tore ng Babel</a:t>
            </a:r>
            <a:endParaRPr lang="en-US" sz="3200" b="1" i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27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xmlns="" id="{F8068415-D453-44A4-A252-34C98775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3" b="786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xmlns="" id="{2644B391-9BFE-445C-A9EC-F544BB85FB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xmlns="" id="{80F26E69-87D9-4655-AE7B-280A87AA3C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97D08-74BA-440E-92FE-8C09DC0E4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1983100"/>
            <a:ext cx="4775075" cy="2365903"/>
          </a:xfrm>
        </p:spPr>
        <p:txBody>
          <a:bodyPr>
            <a:noAutofit/>
          </a:bodyPr>
          <a:lstStyle/>
          <a:p>
            <a:r>
              <a:rPr lang="en-PH" sz="6000" b="1" cap="all" dirty="0" err="1">
                <a:latin typeface="Times New Roman" pitchFamily="18" charset="0"/>
                <a:cs typeface="Times New Roman" pitchFamily="18" charset="0"/>
              </a:rPr>
              <a:t>Maraming</a:t>
            </a:r>
            <a:r>
              <a:rPr lang="en-PH" sz="6000" b="1" cap="all" dirty="0">
                <a:latin typeface="Times New Roman" pitchFamily="18" charset="0"/>
                <a:cs typeface="Times New Roman" pitchFamily="18" charset="0"/>
              </a:rPr>
              <a:t> Salamat!</a:t>
            </a:r>
            <a:endParaRPr lang="en-PH" sz="3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556E2F7-CBE5-4056-8D17-1233561AA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2" y="4406526"/>
            <a:ext cx="4775075" cy="559656"/>
          </a:xfrm>
        </p:spPr>
        <p:txBody>
          <a:bodyPr>
            <a:normAutofit/>
          </a:bodyPr>
          <a:lstStyle/>
          <a:p>
            <a:endParaRPr lang="en-P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414C1BB-1210-4903-864E-D106E7CF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65BAB40-E435-41CC-A39B-8ABAECEBC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1EF103C-F640-4FE9-8C3E-185E29D3F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9C00DF48-6C74-4033-8E24-2E49209CF9C6}"/>
              </a:ext>
            </a:extLst>
          </p:cNvPr>
          <p:cNvSpPr txBox="1">
            <a:spLocks/>
          </p:cNvSpPr>
          <p:nvPr/>
        </p:nvSpPr>
        <p:spPr>
          <a:xfrm>
            <a:off x="5419725" y="870637"/>
            <a:ext cx="6134100" cy="4083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4400" b="1" dirty="0" err="1" smtClean="0"/>
              <a:t>Constantino</a:t>
            </a:r>
            <a:endParaRPr lang="en-US" sz="3200" b="1" dirty="0" smtClean="0"/>
          </a:p>
          <a:p>
            <a:pPr algn="ctr"/>
            <a:r>
              <a:rPr lang="en-US" sz="3200" dirty="0" err="1"/>
              <a:t>A</a:t>
            </a:r>
            <a:r>
              <a:rPr lang="en-US" sz="3200" dirty="0" err="1" smtClean="0"/>
              <a:t>ng</a:t>
            </a:r>
            <a:r>
              <a:rPr lang="en-US" sz="3200" dirty="0" smtClean="0"/>
              <a:t> </a:t>
            </a:r>
            <a:r>
              <a:rPr lang="en-US" sz="3200" dirty="0" err="1"/>
              <a:t>wika</a:t>
            </a:r>
            <a:r>
              <a:rPr lang="en-US" sz="3200" dirty="0"/>
              <a:t> ay </a:t>
            </a:r>
            <a:r>
              <a:rPr lang="en-US" sz="3200" dirty="0" err="1"/>
              <a:t>maituturing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behikulo</a:t>
            </a:r>
            <a:r>
              <a:rPr lang="en-US" sz="3200" dirty="0"/>
              <a:t> </a:t>
            </a:r>
            <a:r>
              <a:rPr lang="en-US" sz="3200" dirty="0" err="1"/>
              <a:t>ng</a:t>
            </a:r>
            <a:r>
              <a:rPr lang="en-US" sz="3200" dirty="0"/>
              <a:t> </a:t>
            </a:r>
            <a:r>
              <a:rPr lang="en-US" sz="3200" dirty="0" err="1"/>
              <a:t>pagpapahayag</a:t>
            </a:r>
            <a:r>
              <a:rPr lang="en-US" sz="3200" dirty="0"/>
              <a:t> </a:t>
            </a:r>
            <a:r>
              <a:rPr lang="en-US" sz="3200" dirty="0" err="1"/>
              <a:t>ng</a:t>
            </a:r>
            <a:r>
              <a:rPr lang="en-US" sz="3200" dirty="0"/>
              <a:t> </a:t>
            </a:r>
            <a:r>
              <a:rPr lang="en-US" sz="3200" dirty="0" err="1"/>
              <a:t>damdamin</a:t>
            </a:r>
            <a:r>
              <a:rPr lang="en-US" sz="3200" dirty="0"/>
              <a:t>, </a:t>
            </a:r>
            <a:r>
              <a:rPr lang="en-US" sz="3200" dirty="0" err="1"/>
              <a:t>isang</a:t>
            </a:r>
            <a:r>
              <a:rPr lang="en-US" sz="3200" dirty="0"/>
              <a:t> </a:t>
            </a:r>
            <a:r>
              <a:rPr lang="en-US" sz="3200" dirty="0" err="1"/>
              <a:t>instrumento</a:t>
            </a:r>
            <a:r>
              <a:rPr lang="en-US" sz="3200" dirty="0"/>
              <a:t> </a:t>
            </a:r>
            <a:r>
              <a:rPr lang="en-US" sz="3200" dirty="0" err="1"/>
              <a:t>rin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pagtatago</a:t>
            </a:r>
            <a:r>
              <a:rPr lang="en-US" sz="3200" dirty="0"/>
              <a:t> at </a:t>
            </a:r>
            <a:r>
              <a:rPr lang="en-US" sz="3200" dirty="0" err="1"/>
              <a:t>pagsisiwalat</a:t>
            </a:r>
            <a:r>
              <a:rPr lang="en-US" sz="3200" dirty="0"/>
              <a:t> </a:t>
            </a:r>
            <a:r>
              <a:rPr lang="en-US" sz="3200" dirty="0" err="1"/>
              <a:t>ng</a:t>
            </a:r>
            <a:r>
              <a:rPr lang="en-US" sz="3200" dirty="0"/>
              <a:t> </a:t>
            </a:r>
            <a:r>
              <a:rPr lang="en-US" sz="3200" dirty="0" err="1"/>
              <a:t>katotohanan</a:t>
            </a:r>
            <a:r>
              <a:rPr lang="en-US" sz="3200" dirty="0"/>
              <a:t>. </a:t>
            </a:r>
          </a:p>
          <a:p>
            <a:pPr algn="ctr"/>
            <a:endParaRPr lang="en-PH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95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414C1BB-1210-4903-864E-D106E7CF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65BAB40-E435-41CC-A39B-8ABAECEBC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1EF103C-F640-4FE9-8C3E-185E29D3F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9C00DF48-6C74-4033-8E24-2E49209CF9C6}"/>
              </a:ext>
            </a:extLst>
          </p:cNvPr>
          <p:cNvSpPr txBox="1">
            <a:spLocks/>
          </p:cNvSpPr>
          <p:nvPr/>
        </p:nvSpPr>
        <p:spPr>
          <a:xfrm>
            <a:off x="5419725" y="870637"/>
            <a:ext cx="6134100" cy="4083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PH" sz="4800" b="1" dirty="0"/>
              <a:t>Henry Gleason</a:t>
            </a:r>
            <a:r>
              <a:rPr lang="en-PH" sz="3200" b="1" dirty="0"/>
              <a:t/>
            </a:r>
            <a:br>
              <a:rPr lang="en-PH" sz="3200" b="1" dirty="0"/>
            </a:br>
            <a:r>
              <a:rPr lang="en-PH" sz="3200" dirty="0"/>
              <a:t>Ang </a:t>
            </a:r>
            <a:r>
              <a:rPr lang="en-PH" sz="3200" dirty="0" err="1"/>
              <a:t>wika</a:t>
            </a:r>
            <a:r>
              <a:rPr lang="en-PH" sz="3200" dirty="0"/>
              <a:t> ay </a:t>
            </a:r>
            <a:r>
              <a:rPr lang="en-PH" sz="3200" dirty="0" err="1"/>
              <a:t>masistemang</a:t>
            </a:r>
            <a:r>
              <a:rPr lang="en-PH" sz="3200" dirty="0"/>
              <a:t> </a:t>
            </a:r>
            <a:r>
              <a:rPr lang="en-PH" sz="3200" dirty="0" err="1"/>
              <a:t>balangkas</a:t>
            </a:r>
            <a:r>
              <a:rPr lang="en-PH" sz="3200" dirty="0"/>
              <a:t> ng </a:t>
            </a:r>
            <a:r>
              <a:rPr lang="en-PH" sz="3200" dirty="0" err="1"/>
              <a:t>sinasalitang</a:t>
            </a:r>
            <a:r>
              <a:rPr lang="en-PH" sz="3200" dirty="0"/>
              <a:t> </a:t>
            </a:r>
            <a:r>
              <a:rPr lang="en-PH" sz="3200" dirty="0" err="1"/>
              <a:t>tunog</a:t>
            </a:r>
            <a:r>
              <a:rPr lang="en-PH" sz="3200" dirty="0"/>
              <a:t> </a:t>
            </a:r>
            <a:r>
              <a:rPr lang="en-PH" sz="3200" dirty="0" err="1"/>
              <a:t>na</a:t>
            </a:r>
            <a:r>
              <a:rPr lang="en-PH" sz="3200" dirty="0"/>
              <a:t> </a:t>
            </a:r>
            <a:r>
              <a:rPr lang="en-PH" sz="3200" dirty="0" err="1"/>
              <a:t>pinipili</a:t>
            </a:r>
            <a:r>
              <a:rPr lang="en-PH" sz="3200" dirty="0"/>
              <a:t> at </a:t>
            </a:r>
            <a:r>
              <a:rPr lang="en-PH" sz="3200" dirty="0" err="1"/>
              <a:t>isinasaayos</a:t>
            </a:r>
            <a:r>
              <a:rPr lang="en-PH" sz="3200" dirty="0"/>
              <a:t> </a:t>
            </a:r>
            <a:r>
              <a:rPr lang="en-PH" sz="3200" dirty="0" err="1"/>
              <a:t>sa</a:t>
            </a:r>
            <a:r>
              <a:rPr lang="en-PH" sz="3200" dirty="0"/>
              <a:t> </a:t>
            </a:r>
            <a:r>
              <a:rPr lang="en-PH" sz="3200" dirty="0" err="1"/>
              <a:t>paraang</a:t>
            </a:r>
            <a:r>
              <a:rPr lang="en-PH" sz="3200" dirty="0"/>
              <a:t> </a:t>
            </a:r>
            <a:r>
              <a:rPr lang="en-PH" sz="3200" dirty="0" err="1"/>
              <a:t>arbitraryo</a:t>
            </a:r>
            <a:r>
              <a:rPr lang="en-PH" sz="3200" dirty="0"/>
              <a:t> </a:t>
            </a:r>
            <a:r>
              <a:rPr lang="en-PH" sz="3200" dirty="0" err="1"/>
              <a:t>upang</a:t>
            </a:r>
            <a:r>
              <a:rPr lang="en-PH" sz="3200" dirty="0"/>
              <a:t> </a:t>
            </a:r>
            <a:r>
              <a:rPr lang="en-PH" sz="3200" dirty="0" err="1"/>
              <a:t>magamit</a:t>
            </a:r>
            <a:r>
              <a:rPr lang="en-PH" sz="3200" dirty="0"/>
              <a:t> ng </a:t>
            </a:r>
            <a:r>
              <a:rPr lang="en-PH" sz="3200" dirty="0" err="1"/>
              <a:t>mga</a:t>
            </a:r>
            <a:r>
              <a:rPr lang="en-PH" sz="3200" dirty="0"/>
              <a:t> </a:t>
            </a:r>
            <a:r>
              <a:rPr lang="en-PH" sz="3200" dirty="0" err="1"/>
              <a:t>taong</a:t>
            </a:r>
            <a:r>
              <a:rPr lang="en-PH" sz="3200" dirty="0"/>
              <a:t> </a:t>
            </a:r>
            <a:r>
              <a:rPr lang="en-PH" sz="3200" dirty="0" err="1"/>
              <a:t>kabilang</a:t>
            </a:r>
            <a:r>
              <a:rPr lang="en-PH" sz="3200" dirty="0"/>
              <a:t> </a:t>
            </a:r>
            <a:r>
              <a:rPr lang="en-PH" sz="3200" dirty="0" err="1"/>
              <a:t>sa</a:t>
            </a:r>
            <a:r>
              <a:rPr lang="en-PH" sz="3200" dirty="0"/>
              <a:t> </a:t>
            </a:r>
            <a:r>
              <a:rPr lang="en-PH" sz="3200" dirty="0" err="1"/>
              <a:t>isang</a:t>
            </a:r>
            <a:r>
              <a:rPr lang="en-PH" sz="3200" dirty="0"/>
              <a:t> </a:t>
            </a:r>
            <a:r>
              <a:rPr lang="en-PH" sz="3200" dirty="0" err="1"/>
              <a:t>kultura</a:t>
            </a:r>
            <a:r>
              <a:rPr lang="en-PH" sz="3200" dirty="0"/>
              <a:t>.</a:t>
            </a:r>
            <a:endParaRPr lang="en-PH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0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15FF5E-A599-4643-9D87-2FA0F2B7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014" y="2434924"/>
            <a:ext cx="8939784" cy="175391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1.3.2 </a:t>
            </a:r>
            <a:r>
              <a:rPr lang="en-US" sz="60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Katangian</a:t>
            </a:r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 </a:t>
            </a:r>
            <a:r>
              <a:rPr lang="en-US" sz="60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ng</a:t>
            </a:r>
            <a:r>
              <a:rPr lang="en-US" sz="6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 </a:t>
            </a:r>
            <a:r>
              <a:rPr lang="en-US" sz="6000" b="1" dirty="0" err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Wika</a:t>
            </a:r>
            <a:endParaRPr lang="en-PH" sz="6000" b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5145BF0-0816-4B9E-8B64-E9FA0785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51" y="628527"/>
            <a:ext cx="11411243" cy="834514"/>
          </a:xfrm>
          <a:solidFill>
            <a:srgbClr val="FFC000"/>
          </a:solidFill>
        </p:spPr>
        <p:txBody>
          <a:bodyPr>
            <a:normAutofit/>
          </a:bodyPr>
          <a:lstStyle/>
          <a:p>
            <a:pPr algn="ctr"/>
            <a:r>
              <a:rPr lang="en-PH" sz="5400" dirty="0"/>
              <a:t>KATANGIAN NG WIKA</a:t>
            </a:r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xmlns="" id="{266CEE14-3DD8-41CB-BDC6-9C3B4D25DE59}"/>
              </a:ext>
            </a:extLst>
          </p:cNvPr>
          <p:cNvSpPr txBox="1"/>
          <p:nvPr/>
        </p:nvSpPr>
        <p:spPr>
          <a:xfrm>
            <a:off x="1052946" y="2530718"/>
            <a:ext cx="10184822" cy="3416320"/>
          </a:xfrm>
          <a:prstGeom prst="rect">
            <a:avLst/>
          </a:prstGeom>
          <a:solidFill>
            <a:srgbClr val="99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742950" indent="-742950" algn="just">
              <a:buAutoNum type="arabicPeriod"/>
            </a:pPr>
            <a:r>
              <a:rPr lang="en-PH" sz="3600" b="1" dirty="0" err="1" smtClean="0">
                <a:latin typeface="Berlin Sans FB" pitchFamily="34" charset="0"/>
              </a:rPr>
              <a:t>Ang</a:t>
            </a:r>
            <a:r>
              <a:rPr lang="en-PH" sz="3600" b="1" dirty="0" smtClean="0">
                <a:latin typeface="Berlin Sans FB" pitchFamily="34" charset="0"/>
              </a:rPr>
              <a:t> </a:t>
            </a:r>
            <a:r>
              <a:rPr lang="en-PH" sz="3600" b="1" dirty="0" err="1">
                <a:latin typeface="Berlin Sans FB" pitchFamily="34" charset="0"/>
              </a:rPr>
              <a:t>wika</a:t>
            </a:r>
            <a:r>
              <a:rPr lang="en-PH" sz="3600" b="1" dirty="0">
                <a:latin typeface="Berlin Sans FB" pitchFamily="34" charset="0"/>
              </a:rPr>
              <a:t> ay </a:t>
            </a:r>
            <a:r>
              <a:rPr lang="en-PH" sz="3600" b="1" dirty="0" err="1">
                <a:latin typeface="Berlin Sans FB" pitchFamily="34" charset="0"/>
              </a:rPr>
              <a:t>masistemang</a:t>
            </a:r>
            <a:r>
              <a:rPr lang="en-PH" sz="3600" b="1" dirty="0">
                <a:latin typeface="Berlin Sans FB" pitchFamily="34" charset="0"/>
              </a:rPr>
              <a:t> </a:t>
            </a:r>
            <a:r>
              <a:rPr lang="en-PH" sz="3600" b="1" dirty="0" err="1">
                <a:latin typeface="Berlin Sans FB" pitchFamily="34" charset="0"/>
              </a:rPr>
              <a:t>balangkas</a:t>
            </a:r>
            <a:r>
              <a:rPr lang="en-PH" sz="3600" b="1" dirty="0" smtClean="0">
                <a:latin typeface="Berlin Sans FB" pitchFamily="34" charset="0"/>
              </a:rPr>
              <a:t>.</a:t>
            </a:r>
          </a:p>
          <a:p>
            <a:pPr marL="742950" lvl="0" indent="-742950" algn="just">
              <a:buFont typeface="Wingdings" pitchFamily="2" charset="2"/>
              <a:buChar char="Ø"/>
            </a:pPr>
            <a:r>
              <a:rPr lang="en-PH" sz="3600" i="1" dirty="0" err="1">
                <a:latin typeface="Berlin Sans FB" pitchFamily="34" charset="0"/>
              </a:rPr>
              <a:t>Ang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ibig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sabihin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katangiang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ito</a:t>
            </a:r>
            <a:r>
              <a:rPr lang="en-PH" sz="3600" i="1" dirty="0">
                <a:latin typeface="Berlin Sans FB" pitchFamily="34" charset="0"/>
              </a:rPr>
              <a:t> ay </a:t>
            </a:r>
            <a:r>
              <a:rPr lang="en-PH" sz="3600" i="1" dirty="0" err="1">
                <a:latin typeface="Berlin Sans FB" pitchFamily="34" charset="0"/>
              </a:rPr>
              <a:t>isinaayos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ang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mga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tunog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sa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sistematikong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paraan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para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makabuo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makahulugang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bahagi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tulad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ng</a:t>
            </a:r>
            <a:r>
              <a:rPr lang="en-PH" sz="3600" i="1" dirty="0">
                <a:latin typeface="Berlin Sans FB" pitchFamily="34" charset="0"/>
              </a:rPr>
              <a:t> </a:t>
            </a:r>
            <a:r>
              <a:rPr lang="en-PH" sz="3600" i="1" dirty="0" err="1">
                <a:latin typeface="Berlin Sans FB" pitchFamily="34" charset="0"/>
              </a:rPr>
              <a:t>salita</a:t>
            </a:r>
            <a:r>
              <a:rPr lang="en-PH" sz="3600" i="1" dirty="0">
                <a:latin typeface="Berlin Sans FB" pitchFamily="34" charset="0"/>
              </a:rPr>
              <a:t>, </a:t>
            </a:r>
            <a:r>
              <a:rPr lang="en-PH" sz="3600" i="1" dirty="0" err="1">
                <a:latin typeface="Berlin Sans FB" pitchFamily="34" charset="0"/>
              </a:rPr>
              <a:t>parirala</a:t>
            </a:r>
            <a:r>
              <a:rPr lang="en-PH" sz="3600" i="1" dirty="0">
                <a:latin typeface="Berlin Sans FB" pitchFamily="34" charset="0"/>
              </a:rPr>
              <a:t>, </a:t>
            </a:r>
            <a:r>
              <a:rPr lang="en-PH" sz="3600" i="1" dirty="0" err="1">
                <a:latin typeface="Berlin Sans FB" pitchFamily="34" charset="0"/>
              </a:rPr>
              <a:t>pangungusap</a:t>
            </a:r>
            <a:r>
              <a:rPr lang="en-PH" sz="3600" i="1" dirty="0">
                <a:latin typeface="Berlin Sans FB" pitchFamily="34" charset="0"/>
              </a:rPr>
              <a:t> at </a:t>
            </a:r>
            <a:r>
              <a:rPr lang="en-PH" sz="3600" i="1" dirty="0" err="1">
                <a:latin typeface="Berlin Sans FB" pitchFamily="34" charset="0"/>
              </a:rPr>
              <a:t>panayam</a:t>
            </a:r>
            <a:r>
              <a:rPr lang="en-PH" sz="3600" i="1" dirty="0">
                <a:latin typeface="Berlin Sans FB" pitchFamily="34" charset="0"/>
              </a:rPr>
              <a:t>.</a:t>
            </a:r>
          </a:p>
          <a:p>
            <a:pPr marL="742950" indent="-742950" algn="just">
              <a:buAutoNum type="arabicPeriod"/>
            </a:pPr>
            <a:endParaRPr lang="en-PH" sz="3600" b="1" i="1" dirty="0" smtClean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2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">
            <a:extLst>
              <a:ext uri="{FF2B5EF4-FFF2-40B4-BE49-F238E27FC236}">
                <a16:creationId xmlns:a16="http://schemas.microsoft.com/office/drawing/2014/main" xmlns="" id="{FC7CFFF0-D45A-4951-BE1B-E46F378B789E}"/>
              </a:ext>
            </a:extLst>
          </p:cNvPr>
          <p:cNvSpPr/>
          <p:nvPr/>
        </p:nvSpPr>
        <p:spPr>
          <a:xfrm>
            <a:off x="1422595" y="564319"/>
            <a:ext cx="5048250" cy="1143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Ponolohiya</a:t>
            </a:r>
            <a:endParaRPr lang="en-US" sz="4400" dirty="0"/>
          </a:p>
          <a:p>
            <a:pPr algn="ctr"/>
            <a:r>
              <a:rPr lang="en-US" sz="3200" dirty="0"/>
              <a:t>(</a:t>
            </a:r>
            <a:r>
              <a:rPr lang="en-US" sz="3200" dirty="0" err="1"/>
              <a:t>Ponema</a:t>
            </a:r>
            <a:r>
              <a:rPr lang="en-US" sz="3200" dirty="0"/>
              <a:t>)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xmlns="" id="{33C66358-C04C-4DF7-8EEF-DD98AD18B9FD}"/>
              </a:ext>
            </a:extLst>
          </p:cNvPr>
          <p:cNvSpPr/>
          <p:nvPr/>
        </p:nvSpPr>
        <p:spPr>
          <a:xfrm>
            <a:off x="1422595" y="2126419"/>
            <a:ext cx="5048250" cy="11430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Morpolohiya</a:t>
            </a:r>
            <a:endParaRPr lang="en-US" sz="4400" dirty="0"/>
          </a:p>
          <a:p>
            <a:pPr algn="ctr"/>
            <a:r>
              <a:rPr lang="en-US" sz="3200" dirty="0"/>
              <a:t>(</a:t>
            </a:r>
            <a:r>
              <a:rPr lang="en-US" sz="3200" dirty="0" err="1"/>
              <a:t>Morpema</a:t>
            </a:r>
            <a:r>
              <a:rPr lang="en-US" sz="3200" dirty="0"/>
              <a:t>)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xmlns="" id="{08074CD3-2B8E-4470-B19C-6CEFF1652CD9}"/>
              </a:ext>
            </a:extLst>
          </p:cNvPr>
          <p:cNvSpPr/>
          <p:nvPr/>
        </p:nvSpPr>
        <p:spPr>
          <a:xfrm>
            <a:off x="1422595" y="3738488"/>
            <a:ext cx="5048250" cy="1143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Sintaksis</a:t>
            </a:r>
            <a:endParaRPr lang="en-US" sz="6000" dirty="0"/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xmlns="" id="{59F25B51-1F5D-459D-B3B9-74BBC0D119AF}"/>
              </a:ext>
            </a:extLst>
          </p:cNvPr>
          <p:cNvSpPr/>
          <p:nvPr/>
        </p:nvSpPr>
        <p:spPr>
          <a:xfrm>
            <a:off x="1422595" y="5257576"/>
            <a:ext cx="5048250" cy="1143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Diskurso</a:t>
            </a:r>
            <a:endParaRPr lang="en-US" sz="6000" dirty="0"/>
          </a:p>
        </p:txBody>
      </p:sp>
      <p:sp>
        <p:nvSpPr>
          <p:cNvPr id="8" name="Down Arrow 9">
            <a:extLst>
              <a:ext uri="{FF2B5EF4-FFF2-40B4-BE49-F238E27FC236}">
                <a16:creationId xmlns:a16="http://schemas.microsoft.com/office/drawing/2014/main" xmlns="" id="{E1613094-1B7A-435E-8C61-CEF33E7418DA}"/>
              </a:ext>
            </a:extLst>
          </p:cNvPr>
          <p:cNvSpPr/>
          <p:nvPr/>
        </p:nvSpPr>
        <p:spPr>
          <a:xfrm>
            <a:off x="3560957" y="1707319"/>
            <a:ext cx="771525" cy="504825"/>
          </a:xfrm>
          <a:prstGeom prst="down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10">
            <a:extLst>
              <a:ext uri="{FF2B5EF4-FFF2-40B4-BE49-F238E27FC236}">
                <a16:creationId xmlns:a16="http://schemas.microsoft.com/office/drawing/2014/main" xmlns="" id="{78B7B964-DABA-4C9C-900A-06059004DB09}"/>
              </a:ext>
            </a:extLst>
          </p:cNvPr>
          <p:cNvSpPr/>
          <p:nvPr/>
        </p:nvSpPr>
        <p:spPr>
          <a:xfrm>
            <a:off x="3560957" y="3297994"/>
            <a:ext cx="771525" cy="504825"/>
          </a:xfrm>
          <a:prstGeom prst="down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11">
            <a:extLst>
              <a:ext uri="{FF2B5EF4-FFF2-40B4-BE49-F238E27FC236}">
                <a16:creationId xmlns:a16="http://schemas.microsoft.com/office/drawing/2014/main" xmlns="" id="{AC053EFE-3706-4C39-994E-40D85855D502}"/>
              </a:ext>
            </a:extLst>
          </p:cNvPr>
          <p:cNvSpPr/>
          <p:nvPr/>
        </p:nvSpPr>
        <p:spPr>
          <a:xfrm>
            <a:off x="3560957" y="4817157"/>
            <a:ext cx="771525" cy="504825"/>
          </a:xfrm>
          <a:prstGeom prst="down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7172321" y="833547"/>
            <a:ext cx="1685925" cy="7071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tunog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7186609" y="2400300"/>
            <a:ext cx="1685925" cy="85959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salita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7172321" y="3914775"/>
            <a:ext cx="3149315" cy="8976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pangungusap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186609" y="5257575"/>
            <a:ext cx="4200529" cy="11430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Makahulugang</a:t>
            </a:r>
            <a:r>
              <a:rPr lang="en-US" sz="2400" b="1" dirty="0"/>
              <a:t> </a:t>
            </a:r>
            <a:r>
              <a:rPr lang="en-US" sz="2400" b="1" dirty="0" err="1"/>
              <a:t>palitan</a:t>
            </a:r>
            <a:r>
              <a:rPr lang="en-US" sz="2400" b="1" dirty="0"/>
              <a:t> ng </a:t>
            </a:r>
            <a:r>
              <a:rPr lang="en-US" sz="2400" b="1" dirty="0" err="1"/>
              <a:t>pangungusap</a:t>
            </a:r>
            <a:r>
              <a:rPr lang="en-US" sz="2400" b="1" dirty="0"/>
              <a:t> </a:t>
            </a:r>
            <a:r>
              <a:rPr lang="en-US" sz="2400" b="1" dirty="0" err="1"/>
              <a:t>sa</a:t>
            </a:r>
            <a:r>
              <a:rPr lang="en-US" sz="2400" b="1" dirty="0"/>
              <a:t> </a:t>
            </a:r>
            <a:r>
              <a:rPr lang="en-US" sz="2400" b="1" dirty="0" err="1"/>
              <a:t>pagitan</a:t>
            </a:r>
            <a:r>
              <a:rPr lang="en-US" sz="2400" b="1" dirty="0"/>
              <a:t> ng </a:t>
            </a:r>
            <a:r>
              <a:rPr lang="en-US" sz="2400" b="1" dirty="0" err="1"/>
              <a:t>dalawa</a:t>
            </a:r>
            <a:r>
              <a:rPr lang="en-US" sz="2400" b="1" dirty="0"/>
              <a:t> o </a:t>
            </a:r>
            <a:r>
              <a:rPr lang="en-US" sz="2400" b="1" dirty="0" err="1"/>
              <a:t>higit</a:t>
            </a:r>
            <a:r>
              <a:rPr lang="en-US" sz="2400" b="1" dirty="0"/>
              <a:t> pang </a:t>
            </a:r>
            <a:r>
              <a:rPr lang="en-US" sz="2400" b="1" dirty="0" err="1"/>
              <a:t>tao</a:t>
            </a:r>
            <a:r>
              <a:rPr lang="en-US" sz="2400" b="1" dirty="0"/>
              <a:t>.</a:t>
            </a:r>
          </a:p>
        </p:txBody>
      </p:sp>
      <p:sp>
        <p:nvSpPr>
          <p:cNvPr id="15" name="Down Arrow 9">
            <a:extLst>
              <a:ext uri="{FF2B5EF4-FFF2-40B4-BE49-F238E27FC236}">
                <a16:creationId xmlns:a16="http://schemas.microsoft.com/office/drawing/2014/main" xmlns="" id="{E1613094-1B7A-435E-8C61-CEF33E7418DA}"/>
              </a:ext>
            </a:extLst>
          </p:cNvPr>
          <p:cNvSpPr/>
          <p:nvPr/>
        </p:nvSpPr>
        <p:spPr>
          <a:xfrm rot="16200000">
            <a:off x="6520837" y="2538488"/>
            <a:ext cx="771525" cy="504825"/>
          </a:xfrm>
          <a:prstGeom prst="down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9">
            <a:extLst>
              <a:ext uri="{FF2B5EF4-FFF2-40B4-BE49-F238E27FC236}">
                <a16:creationId xmlns:a16="http://schemas.microsoft.com/office/drawing/2014/main" xmlns="" id="{E1613094-1B7A-435E-8C61-CEF33E7418DA}"/>
              </a:ext>
            </a:extLst>
          </p:cNvPr>
          <p:cNvSpPr/>
          <p:nvPr/>
        </p:nvSpPr>
        <p:spPr>
          <a:xfrm rot="16200000">
            <a:off x="6521541" y="4057575"/>
            <a:ext cx="771525" cy="504825"/>
          </a:xfrm>
          <a:prstGeom prst="down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9">
            <a:extLst>
              <a:ext uri="{FF2B5EF4-FFF2-40B4-BE49-F238E27FC236}">
                <a16:creationId xmlns:a16="http://schemas.microsoft.com/office/drawing/2014/main" xmlns="" id="{E1613094-1B7A-435E-8C61-CEF33E7418DA}"/>
              </a:ext>
            </a:extLst>
          </p:cNvPr>
          <p:cNvSpPr/>
          <p:nvPr/>
        </p:nvSpPr>
        <p:spPr>
          <a:xfrm rot="16200000">
            <a:off x="6471534" y="5576662"/>
            <a:ext cx="771525" cy="504825"/>
          </a:xfrm>
          <a:prstGeom prst="down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9">
            <a:extLst>
              <a:ext uri="{FF2B5EF4-FFF2-40B4-BE49-F238E27FC236}">
                <a16:creationId xmlns:a16="http://schemas.microsoft.com/office/drawing/2014/main" xmlns="" id="{E1613094-1B7A-435E-8C61-CEF33E7418DA}"/>
              </a:ext>
            </a:extLst>
          </p:cNvPr>
          <p:cNvSpPr/>
          <p:nvPr/>
        </p:nvSpPr>
        <p:spPr>
          <a:xfrm rot="16200000">
            <a:off x="6471534" y="1022838"/>
            <a:ext cx="771525" cy="504825"/>
          </a:xfrm>
          <a:prstGeom prst="down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LeftStep">
      <a:dk1>
        <a:srgbClr val="000000"/>
      </a:dk1>
      <a:lt1>
        <a:srgbClr val="FFFFFF"/>
      </a:lt1>
      <a:dk2>
        <a:srgbClr val="3E2441"/>
      </a:dk2>
      <a:lt2>
        <a:srgbClr val="E2E3E8"/>
      </a:lt2>
      <a:accent1>
        <a:srgbClr val="B89F21"/>
      </a:accent1>
      <a:accent2>
        <a:srgbClr val="D56717"/>
      </a:accent2>
      <a:accent3>
        <a:srgbClr val="E72A29"/>
      </a:accent3>
      <a:accent4>
        <a:srgbClr val="D51766"/>
      </a:accent4>
      <a:accent5>
        <a:srgbClr val="E729C6"/>
      </a:accent5>
      <a:accent6>
        <a:srgbClr val="A617D5"/>
      </a:accent6>
      <a:hlink>
        <a:srgbClr val="5E6FC9"/>
      </a:hlink>
      <a:folHlink>
        <a:srgbClr val="7F7F7F"/>
      </a:folHlink>
    </a:clrScheme>
    <a:fontScheme name="Savon">
      <a:majorFont>
        <a:latin typeface="Georgia Pro Cond Blac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1679</Words>
  <Application>Microsoft Office PowerPoint</Application>
  <PresentationFormat>Widescreen</PresentationFormat>
  <Paragraphs>204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Arial</vt:lpstr>
      <vt:lpstr>Berlin Sans FB</vt:lpstr>
      <vt:lpstr>Berlin Sans FB Demi</vt:lpstr>
      <vt:lpstr>Bookman Old Style</vt:lpstr>
      <vt:lpstr>Calibri</vt:lpstr>
      <vt:lpstr>Garamond</vt:lpstr>
      <vt:lpstr>Georgia Pro</vt:lpstr>
      <vt:lpstr>Georgia Pro Cond Black</vt:lpstr>
      <vt:lpstr>Times New Roman</vt:lpstr>
      <vt:lpstr>Wingdings</vt:lpstr>
      <vt:lpstr>SavonVTI</vt:lpstr>
      <vt:lpstr>Batayang Kaalamang Pangwika</vt:lpstr>
      <vt:lpstr>PAKSA: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KATANGIAN NG WIKA</vt:lpstr>
      <vt:lpstr>PowerPoint Presentation</vt:lpstr>
      <vt:lpstr>KATANGIAN NG WIKA</vt:lpstr>
      <vt:lpstr>PowerPoint Presentation</vt:lpstr>
      <vt:lpstr>KATANGIAN NG WIKA</vt:lpstr>
      <vt:lpstr>PowerPoint Presentation</vt:lpstr>
      <vt:lpstr>KATANGIAN NG WIKA</vt:lpstr>
      <vt:lpstr>PowerPoint Presentation</vt:lpstr>
      <vt:lpstr>KATANGIAN NG WIKA</vt:lpstr>
      <vt:lpstr>PowerPoint Presentation</vt:lpstr>
      <vt:lpstr>PowerPoint Presentation</vt:lpstr>
      <vt:lpstr>PowerPoint Presentation</vt:lpstr>
      <vt:lpstr>KATANGIAN NG WIKA</vt:lpstr>
      <vt:lpstr>5 KATUTUBONG WIKA NA MAITUTURING NG PATAY SA PILIPINAS</vt:lpstr>
      <vt:lpstr>PANGUNAHING WIKANG GINAGAMIT SA PILIPINAS</vt:lpstr>
      <vt:lpstr>KATANGIAN NG WIKA</vt:lpstr>
      <vt:lpstr>PowerPoint Presentation</vt:lpstr>
      <vt:lpstr>PowerPoint Presentation</vt:lpstr>
      <vt:lpstr>TUNGKULIN NG WIKA</vt:lpstr>
      <vt:lpstr>TUNGKULIN NG WIKA</vt:lpstr>
      <vt:lpstr>TUNGKULIN NG WIKA</vt:lpstr>
      <vt:lpstr>TUNGKULIN NG WIKA</vt:lpstr>
      <vt:lpstr>TUNGKULIN NG WIKA</vt:lpstr>
      <vt:lpstr>TUNGKULIN NG WIKA</vt:lpstr>
      <vt:lpstr>TUNGKULIN NG WIKA</vt:lpstr>
      <vt:lpstr>PowerPoint Presentation</vt:lpstr>
      <vt:lpstr>TEORYA NG WIKA</vt:lpstr>
      <vt:lpstr>TEORYA NG WIKA</vt:lpstr>
      <vt:lpstr>TEORYA NG WIKA</vt:lpstr>
      <vt:lpstr>TEORYA NG WIKA</vt:lpstr>
      <vt:lpstr>TEORYA NG WIKA</vt:lpstr>
      <vt:lpstr>TEORYA NG WIKA</vt:lpstr>
      <vt:lpstr>TEORYA NG WIKA</vt:lpstr>
      <vt:lpstr>TEORYA NG WIKA</vt:lpstr>
      <vt:lpstr>TEORYA NG WIKA</vt:lpstr>
      <vt:lpstr>TEORYA NG WIKA</vt:lpstr>
      <vt:lpstr>TEORYA NG WIKA</vt:lpstr>
      <vt:lpstr>TEORYA NG WIKA</vt:lpstr>
      <vt:lpstr>TEORYA NG WIKA</vt:lpstr>
      <vt:lpstr>TEORYA NG WIKA</vt:lpstr>
      <vt:lpstr>TEORYA NG WIKA</vt:lpstr>
      <vt:lpstr>Maraming Salamat!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KABANATA 1  ANG PAGTATAGUYOD NG WIKANG PAMBANSA SA MAS MATAAS NA ANTAS NG EDUKASYON AT LAGPAS PA</dc:title>
  <dc:creator>PC LAPTOp</dc:creator>
  <cp:lastModifiedBy>Acer</cp:lastModifiedBy>
  <cp:revision>100</cp:revision>
  <dcterms:created xsi:type="dcterms:W3CDTF">2020-06-13T07:00:33Z</dcterms:created>
  <dcterms:modified xsi:type="dcterms:W3CDTF">2023-08-31T06:30:57Z</dcterms:modified>
</cp:coreProperties>
</file>